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404" r:id="rId5"/>
    <p:sldId id="399" r:id="rId6"/>
    <p:sldId id="401" r:id="rId7"/>
    <p:sldId id="400" r:id="rId8"/>
    <p:sldId id="405" r:id="rId9"/>
    <p:sldId id="429" r:id="rId10"/>
    <p:sldId id="428" r:id="rId11"/>
    <p:sldId id="430" r:id="rId12"/>
    <p:sldId id="431" r:id="rId13"/>
    <p:sldId id="421" r:id="rId14"/>
    <p:sldId id="409" r:id="rId15"/>
    <p:sldId id="413" r:id="rId16"/>
    <p:sldId id="414" r:id="rId17"/>
    <p:sldId id="415" r:id="rId18"/>
    <p:sldId id="417" r:id="rId19"/>
    <p:sldId id="418" r:id="rId20"/>
    <p:sldId id="416" r:id="rId21"/>
    <p:sldId id="425" r:id="rId22"/>
    <p:sldId id="426"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1pPr>
    <a:lvl2pPr marL="0" marR="0" indent="228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2pPr>
    <a:lvl3pPr marL="0" marR="0" indent="457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3pPr>
    <a:lvl4pPr marL="0" marR="0" indent="685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4pPr>
    <a:lvl5pPr marL="0" marR="0" indent="9144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5pPr>
    <a:lvl6pPr marL="0" marR="0" indent="11430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6pPr>
    <a:lvl7pPr marL="0" marR="0" indent="13716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7pPr>
    <a:lvl8pPr marL="0" marR="0" indent="16002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8pPr>
    <a:lvl9pPr marL="0" marR="0" indent="182880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lvl9pPr>
  </p:defaultTextStyle>
  <p:extLst>
    <p:ext uri="{521415D9-36F7-43E2-AB2F-B90AF26B5E84}">
      <p14:sectionLst xmlns:p14="http://schemas.microsoft.com/office/powerpoint/2010/main">
        <p14:section name="Content" id="{611C438F-70DA-F845-B4DE-BD6B1A582E0D}">
          <p14:sldIdLst>
            <p14:sldId id="404"/>
            <p14:sldId id="399"/>
          </p14:sldIdLst>
        </p14:section>
        <p14:section name="Start - from history to today" id="{D193F79F-9665-A745-A921-D65650911A29}">
          <p14:sldIdLst>
            <p14:sldId id="401"/>
            <p14:sldId id="400"/>
          </p14:sldIdLst>
        </p14:section>
        <p14:section name="KMM - overview" id="{D06786AE-FD71-F742-A3A5-C1E4306CBE4E}">
          <p14:sldIdLst>
            <p14:sldId id="405"/>
            <p14:sldId id="429"/>
            <p14:sldId id="428"/>
            <p14:sldId id="430"/>
            <p14:sldId id="431"/>
            <p14:sldId id="421"/>
          </p14:sldIdLst>
        </p14:section>
        <p14:section name="KMM - architecture" id="{57BB412D-2B48-B84F-AA6F-B71BF2B18478}">
          <p14:sldIdLst>
            <p14:sldId id="409"/>
            <p14:sldId id="413"/>
            <p14:sldId id="414"/>
            <p14:sldId id="415"/>
            <p14:sldId id="417"/>
          </p14:sldIdLst>
        </p14:section>
        <p14:section name="Pros/cons" id="{293C8907-E646-7C41-A865-30A8EFA8DCC0}">
          <p14:sldIdLst>
            <p14:sldId id="418"/>
            <p14:sldId id="416"/>
            <p14:sldId id="425"/>
            <p14:sldId id="426"/>
          </p14:sldIdLst>
        </p14:section>
      </p14:sectionLst>
    </p:ext>
    <p:ext uri="{EFAFB233-063F-42B5-8137-9DF3F51BA10A}">
      <p15:sldGuideLst xmlns:p15="http://schemas.microsoft.com/office/powerpoint/2012/main">
        <p15:guide id="1" orient="horz" pos="1009" userDrawn="1">
          <p15:clr>
            <a:srgbClr val="A4A3A4"/>
          </p15:clr>
        </p15:guide>
        <p15:guide id="2" pos="11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30303"/>
    <a:srgbClr val="F79727"/>
    <a:srgbClr val="76CDE5"/>
    <a:srgbClr val="CC0000"/>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B4D59A-6B73-174A-8C1B-33B2FBBF9B97}" v="280" dt="2023-02-28T15:54:47.1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85" autoAdjust="0"/>
    <p:restoredTop sz="73390" autoAdjust="0"/>
  </p:normalViewPr>
  <p:slideViewPr>
    <p:cSldViewPr snapToGrid="0" snapToObjects="1">
      <p:cViewPr varScale="1">
        <p:scale>
          <a:sx n="40" d="100"/>
          <a:sy n="40" d="100"/>
        </p:scale>
        <p:origin x="1800" y="232"/>
      </p:cViewPr>
      <p:guideLst>
        <p:guide orient="horz" pos="1009"/>
        <p:guide pos="112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ík Radovan" userId="addc4332-50f7-4ee9-8b58-ab55f7e46461" providerId="ADAL" clId="{E9B4D59A-6B73-174A-8C1B-33B2FBBF9B97}"/>
    <pc:docChg chg="undo custSel addSld delSld modSld sldOrd addSection delSection modSection">
      <pc:chgData name="Holík Radovan" userId="addc4332-50f7-4ee9-8b58-ab55f7e46461" providerId="ADAL" clId="{E9B4D59A-6B73-174A-8C1B-33B2FBBF9B97}" dt="2023-02-28T15:55:12.538" v="5225" actId="14100"/>
      <pc:docMkLst>
        <pc:docMk/>
      </pc:docMkLst>
      <pc:sldChg chg="modSp mod ord">
        <pc:chgData name="Holík Radovan" userId="addc4332-50f7-4ee9-8b58-ab55f7e46461" providerId="ADAL" clId="{E9B4D59A-6B73-174A-8C1B-33B2FBBF9B97}" dt="2023-02-26T22:31:37.586" v="3444" actId="20577"/>
        <pc:sldMkLst>
          <pc:docMk/>
          <pc:sldMk cId="2163154503" sldId="399"/>
        </pc:sldMkLst>
        <pc:spChg chg="mod">
          <ac:chgData name="Holík Radovan" userId="addc4332-50f7-4ee9-8b58-ab55f7e46461" providerId="ADAL" clId="{E9B4D59A-6B73-174A-8C1B-33B2FBBF9B97}" dt="2023-02-26T20:05:58.674" v="195" actId="20577"/>
          <ac:spMkLst>
            <pc:docMk/>
            <pc:sldMk cId="2163154503" sldId="399"/>
            <ac:spMk id="2" creationId="{00000000-0000-0000-0000-000000000000}"/>
          </ac:spMkLst>
        </pc:spChg>
        <pc:spChg chg="mod">
          <ac:chgData name="Holík Radovan" userId="addc4332-50f7-4ee9-8b58-ab55f7e46461" providerId="ADAL" clId="{E9B4D59A-6B73-174A-8C1B-33B2FBBF9B97}" dt="2023-02-26T22:31:37.586" v="3444" actId="20577"/>
          <ac:spMkLst>
            <pc:docMk/>
            <pc:sldMk cId="2163154503" sldId="399"/>
            <ac:spMk id="5" creationId="{71B26C88-BE19-AD97-7C06-4DBD1DCB5799}"/>
          </ac:spMkLst>
        </pc:spChg>
      </pc:sldChg>
      <pc:sldChg chg="modSp mod modAnim modNotesTx">
        <pc:chgData name="Holík Radovan" userId="addc4332-50f7-4ee9-8b58-ab55f7e46461" providerId="ADAL" clId="{E9B4D59A-6B73-174A-8C1B-33B2FBBF9B97}" dt="2023-02-28T10:29:39.027" v="5178" actId="20577"/>
        <pc:sldMkLst>
          <pc:docMk/>
          <pc:sldMk cId="269730985" sldId="400"/>
        </pc:sldMkLst>
        <pc:spChg chg="mod">
          <ac:chgData name="Holík Radovan" userId="addc4332-50f7-4ee9-8b58-ab55f7e46461" providerId="ADAL" clId="{E9B4D59A-6B73-174A-8C1B-33B2FBBF9B97}" dt="2023-02-26T21:04:40.554" v="530" actId="20577"/>
          <ac:spMkLst>
            <pc:docMk/>
            <pc:sldMk cId="269730985" sldId="400"/>
            <ac:spMk id="2" creationId="{5B6D63D2-F889-33A7-C366-8959FDA662EB}"/>
          </ac:spMkLst>
        </pc:spChg>
      </pc:sldChg>
      <pc:sldChg chg="modSp mod ord modAnim modNotesTx">
        <pc:chgData name="Holík Radovan" userId="addc4332-50f7-4ee9-8b58-ab55f7e46461" providerId="ADAL" clId="{E9B4D59A-6B73-174A-8C1B-33B2FBBF9B97}" dt="2023-02-28T15:31:22.561" v="5219" actId="20577"/>
        <pc:sldMkLst>
          <pc:docMk/>
          <pc:sldMk cId="2646691514" sldId="401"/>
        </pc:sldMkLst>
        <pc:spChg chg="mod">
          <ac:chgData name="Holík Radovan" userId="addc4332-50f7-4ee9-8b58-ab55f7e46461" providerId="ADAL" clId="{E9B4D59A-6B73-174A-8C1B-33B2FBBF9B97}" dt="2023-02-26T21:04:36.506" v="527" actId="20577"/>
          <ac:spMkLst>
            <pc:docMk/>
            <pc:sldMk cId="2646691514" sldId="401"/>
            <ac:spMk id="2" creationId="{75B4A904-205C-C8E4-87EB-DEB74D7FAF27}"/>
          </ac:spMkLst>
        </pc:spChg>
        <pc:spChg chg="mod">
          <ac:chgData name="Holík Radovan" userId="addc4332-50f7-4ee9-8b58-ab55f7e46461" providerId="ADAL" clId="{E9B4D59A-6B73-174A-8C1B-33B2FBBF9B97}" dt="2023-02-28T15:31:22.561" v="5219" actId="20577"/>
          <ac:spMkLst>
            <pc:docMk/>
            <pc:sldMk cId="2646691514" sldId="401"/>
            <ac:spMk id="3" creationId="{E50CB55C-D752-C058-953C-9A22B04FB025}"/>
          </ac:spMkLst>
        </pc:spChg>
      </pc:sldChg>
      <pc:sldChg chg="addSp delSp modSp mod">
        <pc:chgData name="Holík Radovan" userId="addc4332-50f7-4ee9-8b58-ab55f7e46461" providerId="ADAL" clId="{E9B4D59A-6B73-174A-8C1B-33B2FBBF9B97}" dt="2023-02-26T20:05:30.014" v="178" actId="478"/>
        <pc:sldMkLst>
          <pc:docMk/>
          <pc:sldMk cId="4050187604" sldId="404"/>
        </pc:sldMkLst>
        <pc:spChg chg="add del mod">
          <ac:chgData name="Holík Radovan" userId="addc4332-50f7-4ee9-8b58-ab55f7e46461" providerId="ADAL" clId="{E9B4D59A-6B73-174A-8C1B-33B2FBBF9B97}" dt="2023-02-26T20:03:28.171" v="146" actId="478"/>
          <ac:spMkLst>
            <pc:docMk/>
            <pc:sldMk cId="4050187604" sldId="404"/>
            <ac:spMk id="3" creationId="{B2A92321-491F-3F2E-FE77-F6DE327DD26E}"/>
          </ac:spMkLst>
        </pc:spChg>
        <pc:spChg chg="add del mod">
          <ac:chgData name="Holík Radovan" userId="addc4332-50f7-4ee9-8b58-ab55f7e46461" providerId="ADAL" clId="{E9B4D59A-6B73-174A-8C1B-33B2FBBF9B97}" dt="2023-02-26T20:02:50.882" v="129"/>
          <ac:spMkLst>
            <pc:docMk/>
            <pc:sldMk cId="4050187604" sldId="404"/>
            <ac:spMk id="4" creationId="{76AA1682-AFD0-254F-DB77-17D323BF72E9}"/>
          </ac:spMkLst>
        </pc:spChg>
        <pc:spChg chg="add del mod">
          <ac:chgData name="Holík Radovan" userId="addc4332-50f7-4ee9-8b58-ab55f7e46461" providerId="ADAL" clId="{E9B4D59A-6B73-174A-8C1B-33B2FBBF9B97}" dt="2023-02-26T20:05:30.014" v="178" actId="478"/>
          <ac:spMkLst>
            <pc:docMk/>
            <pc:sldMk cId="4050187604" sldId="404"/>
            <ac:spMk id="5" creationId="{936B303C-4479-24C6-2881-35DB65ECED8F}"/>
          </ac:spMkLst>
        </pc:spChg>
        <pc:spChg chg="add del mod">
          <ac:chgData name="Holík Radovan" userId="addc4332-50f7-4ee9-8b58-ab55f7e46461" providerId="ADAL" clId="{E9B4D59A-6B73-174A-8C1B-33B2FBBF9B97}" dt="2023-02-26T20:05:08.871" v="176"/>
          <ac:spMkLst>
            <pc:docMk/>
            <pc:sldMk cId="4050187604" sldId="404"/>
            <ac:spMk id="6" creationId="{64B26200-36DB-313C-0FFE-F0191774EB04}"/>
          </ac:spMkLst>
        </pc:spChg>
      </pc:sldChg>
      <pc:sldChg chg="modSp mod modAnim modNotesTx">
        <pc:chgData name="Holík Radovan" userId="addc4332-50f7-4ee9-8b58-ab55f7e46461" providerId="ADAL" clId="{E9B4D59A-6B73-174A-8C1B-33B2FBBF9B97}" dt="2023-02-27T16:00:11.830" v="3980" actId="20577"/>
        <pc:sldMkLst>
          <pc:docMk/>
          <pc:sldMk cId="1173761657" sldId="405"/>
        </pc:sldMkLst>
        <pc:spChg chg="mod">
          <ac:chgData name="Holík Radovan" userId="addc4332-50f7-4ee9-8b58-ab55f7e46461" providerId="ADAL" clId="{E9B4D59A-6B73-174A-8C1B-33B2FBBF9B97}" dt="2023-02-26T21:36:34.622" v="571" actId="20577"/>
          <ac:spMkLst>
            <pc:docMk/>
            <pc:sldMk cId="1173761657" sldId="405"/>
            <ac:spMk id="2" creationId="{06A16721-B278-AE49-B581-29B3A51C0D4F}"/>
          </ac:spMkLst>
        </pc:spChg>
        <pc:spChg chg="mod">
          <ac:chgData name="Holík Radovan" userId="addc4332-50f7-4ee9-8b58-ab55f7e46461" providerId="ADAL" clId="{E9B4D59A-6B73-174A-8C1B-33B2FBBF9B97}" dt="2023-02-27T16:00:11.830" v="3980" actId="20577"/>
          <ac:spMkLst>
            <pc:docMk/>
            <pc:sldMk cId="1173761657" sldId="405"/>
            <ac:spMk id="3" creationId="{F4A2314B-A556-1379-FF06-DD5F2EDB0619}"/>
          </ac:spMkLst>
        </pc:spChg>
      </pc:sldChg>
      <pc:sldChg chg="modSp del mod">
        <pc:chgData name="Holík Radovan" userId="addc4332-50f7-4ee9-8b58-ab55f7e46461" providerId="ADAL" clId="{E9B4D59A-6B73-174A-8C1B-33B2FBBF9B97}" dt="2023-02-26T21:12:35.879" v="554" actId="2696"/>
        <pc:sldMkLst>
          <pc:docMk/>
          <pc:sldMk cId="3664462514" sldId="406"/>
        </pc:sldMkLst>
        <pc:spChg chg="mod">
          <ac:chgData name="Holík Radovan" userId="addc4332-50f7-4ee9-8b58-ab55f7e46461" providerId="ADAL" clId="{E9B4D59A-6B73-174A-8C1B-33B2FBBF9B97}" dt="2023-02-26T21:04:45.315" v="533" actId="20577"/>
          <ac:spMkLst>
            <pc:docMk/>
            <pc:sldMk cId="3664462514" sldId="406"/>
            <ac:spMk id="2" creationId="{00653FF6-4460-B4EC-CC98-4D0A402ECC45}"/>
          </ac:spMkLst>
        </pc:spChg>
      </pc:sldChg>
      <pc:sldChg chg="modSp del mod modAnim">
        <pc:chgData name="Holík Radovan" userId="addc4332-50f7-4ee9-8b58-ab55f7e46461" providerId="ADAL" clId="{E9B4D59A-6B73-174A-8C1B-33B2FBBF9B97}" dt="2023-02-27T19:06:28.997" v="5147" actId="2696"/>
        <pc:sldMkLst>
          <pc:docMk/>
          <pc:sldMk cId="2754622486" sldId="407"/>
        </pc:sldMkLst>
        <pc:spChg chg="mod">
          <ac:chgData name="Holík Radovan" userId="addc4332-50f7-4ee9-8b58-ab55f7e46461" providerId="ADAL" clId="{E9B4D59A-6B73-174A-8C1B-33B2FBBF9B97}" dt="2023-02-27T18:22:46.750" v="4746" actId="20577"/>
          <ac:spMkLst>
            <pc:docMk/>
            <pc:sldMk cId="2754622486" sldId="407"/>
            <ac:spMk id="2" creationId="{76816C6D-81D1-ABE2-B7BD-2F169FB95CB8}"/>
          </ac:spMkLst>
        </pc:spChg>
      </pc:sldChg>
      <pc:sldChg chg="modSp mod">
        <pc:chgData name="Holík Radovan" userId="addc4332-50f7-4ee9-8b58-ab55f7e46461" providerId="ADAL" clId="{E9B4D59A-6B73-174A-8C1B-33B2FBBF9B97}" dt="2023-02-28T10:54:29.921" v="5215" actId="20577"/>
        <pc:sldMkLst>
          <pc:docMk/>
          <pc:sldMk cId="1288015430" sldId="409"/>
        </pc:sldMkLst>
        <pc:spChg chg="mod">
          <ac:chgData name="Holík Radovan" userId="addc4332-50f7-4ee9-8b58-ab55f7e46461" providerId="ADAL" clId="{E9B4D59A-6B73-174A-8C1B-33B2FBBF9B97}" dt="2023-02-28T10:54:29.921" v="5215" actId="20577"/>
          <ac:spMkLst>
            <pc:docMk/>
            <pc:sldMk cId="1288015430" sldId="409"/>
            <ac:spMk id="2" creationId="{4C168556-267C-BEA8-B90D-10364519FFFD}"/>
          </ac:spMkLst>
        </pc:spChg>
      </pc:sldChg>
      <pc:sldChg chg="del">
        <pc:chgData name="Holík Radovan" userId="addc4332-50f7-4ee9-8b58-ab55f7e46461" providerId="ADAL" clId="{E9B4D59A-6B73-174A-8C1B-33B2FBBF9B97}" dt="2023-02-27T16:22:09.190" v="3982" actId="2696"/>
        <pc:sldMkLst>
          <pc:docMk/>
          <pc:sldMk cId="293974634" sldId="410"/>
        </pc:sldMkLst>
      </pc:sldChg>
      <pc:sldChg chg="del">
        <pc:chgData name="Holík Radovan" userId="addc4332-50f7-4ee9-8b58-ab55f7e46461" providerId="ADAL" clId="{E9B4D59A-6B73-174A-8C1B-33B2FBBF9B97}" dt="2023-02-26T21:36:28.815" v="568" actId="2696"/>
        <pc:sldMkLst>
          <pc:docMk/>
          <pc:sldMk cId="2529063087" sldId="411"/>
        </pc:sldMkLst>
      </pc:sldChg>
      <pc:sldChg chg="del">
        <pc:chgData name="Holík Radovan" userId="addc4332-50f7-4ee9-8b58-ab55f7e46461" providerId="ADAL" clId="{E9B4D59A-6B73-174A-8C1B-33B2FBBF9B97}" dt="2023-02-27T16:22:01.247" v="3981" actId="2696"/>
        <pc:sldMkLst>
          <pc:docMk/>
          <pc:sldMk cId="3885944493" sldId="412"/>
        </pc:sldMkLst>
      </pc:sldChg>
      <pc:sldChg chg="modSp mod">
        <pc:chgData name="Holík Radovan" userId="addc4332-50f7-4ee9-8b58-ab55f7e46461" providerId="ADAL" clId="{E9B4D59A-6B73-174A-8C1B-33B2FBBF9B97}" dt="2023-02-28T10:54:46.635" v="5216"/>
        <pc:sldMkLst>
          <pc:docMk/>
          <pc:sldMk cId="486125201" sldId="413"/>
        </pc:sldMkLst>
        <pc:spChg chg="mod">
          <ac:chgData name="Holík Radovan" userId="addc4332-50f7-4ee9-8b58-ab55f7e46461" providerId="ADAL" clId="{E9B4D59A-6B73-174A-8C1B-33B2FBBF9B97}" dt="2023-02-28T10:54:46.635" v="5216"/>
          <ac:spMkLst>
            <pc:docMk/>
            <pc:sldMk cId="486125201" sldId="413"/>
            <ac:spMk id="2" creationId="{9707AB3E-FEE4-6955-6A61-13CDA8A1CE7B}"/>
          </ac:spMkLst>
        </pc:spChg>
      </pc:sldChg>
      <pc:sldChg chg="addSp delSp modSp mod">
        <pc:chgData name="Holík Radovan" userId="addc4332-50f7-4ee9-8b58-ab55f7e46461" providerId="ADAL" clId="{E9B4D59A-6B73-174A-8C1B-33B2FBBF9B97}" dt="2023-02-27T19:06:37.342" v="5149" actId="478"/>
        <pc:sldMkLst>
          <pc:docMk/>
          <pc:sldMk cId="958405005" sldId="415"/>
        </pc:sldMkLst>
        <pc:spChg chg="add del mod">
          <ac:chgData name="Holík Radovan" userId="addc4332-50f7-4ee9-8b58-ab55f7e46461" providerId="ADAL" clId="{E9B4D59A-6B73-174A-8C1B-33B2FBBF9B97}" dt="2023-02-27T19:06:37.342" v="5149" actId="478"/>
          <ac:spMkLst>
            <pc:docMk/>
            <pc:sldMk cId="958405005" sldId="415"/>
            <ac:spMk id="2" creationId="{6FE49980-D823-38ED-4BDA-2CBD6410DE83}"/>
          </ac:spMkLst>
        </pc:spChg>
      </pc:sldChg>
      <pc:sldChg chg="addSp modSp mod">
        <pc:chgData name="Holík Radovan" userId="addc4332-50f7-4ee9-8b58-ab55f7e46461" providerId="ADAL" clId="{E9B4D59A-6B73-174A-8C1B-33B2FBBF9B97}" dt="2023-02-28T15:55:12.538" v="5225" actId="14100"/>
        <pc:sldMkLst>
          <pc:docMk/>
          <pc:sldMk cId="1970105050" sldId="416"/>
        </pc:sldMkLst>
        <pc:spChg chg="add mod">
          <ac:chgData name="Holík Radovan" userId="addc4332-50f7-4ee9-8b58-ab55f7e46461" providerId="ADAL" clId="{E9B4D59A-6B73-174A-8C1B-33B2FBBF9B97}" dt="2023-02-28T15:55:12.538" v="5225" actId="14100"/>
          <ac:spMkLst>
            <pc:docMk/>
            <pc:sldMk cId="1970105050" sldId="416"/>
            <ac:spMk id="3" creationId="{79716DC3-2BF6-E6E7-4604-FD9AD4736B25}"/>
          </ac:spMkLst>
        </pc:spChg>
      </pc:sldChg>
      <pc:sldChg chg="modSp mod modAnim">
        <pc:chgData name="Holík Radovan" userId="addc4332-50f7-4ee9-8b58-ab55f7e46461" providerId="ADAL" clId="{E9B4D59A-6B73-174A-8C1B-33B2FBBF9B97}" dt="2023-02-27T16:48:08.267" v="4727"/>
        <pc:sldMkLst>
          <pc:docMk/>
          <pc:sldMk cId="2712270733" sldId="418"/>
        </pc:sldMkLst>
        <pc:spChg chg="mod">
          <ac:chgData name="Holík Radovan" userId="addc4332-50f7-4ee9-8b58-ab55f7e46461" providerId="ADAL" clId="{E9B4D59A-6B73-174A-8C1B-33B2FBBF9B97}" dt="2023-02-27T16:39:45.837" v="3990" actId="20577"/>
          <ac:spMkLst>
            <pc:docMk/>
            <pc:sldMk cId="2712270733" sldId="418"/>
            <ac:spMk id="2" creationId="{45D69E87-E6EB-3E8F-3430-4FFBC0219C56}"/>
          </ac:spMkLst>
        </pc:spChg>
        <pc:spChg chg="mod">
          <ac:chgData name="Holík Radovan" userId="addc4332-50f7-4ee9-8b58-ab55f7e46461" providerId="ADAL" clId="{E9B4D59A-6B73-174A-8C1B-33B2FBBF9B97}" dt="2023-02-27T16:47:54.439" v="4725" actId="207"/>
          <ac:spMkLst>
            <pc:docMk/>
            <pc:sldMk cId="2712270733" sldId="418"/>
            <ac:spMk id="3" creationId="{9B0A4DCA-F65C-6BD3-8C15-4778AA2CCFBF}"/>
          </ac:spMkLst>
        </pc:spChg>
      </pc:sldChg>
      <pc:sldChg chg="del">
        <pc:chgData name="Holík Radovan" userId="addc4332-50f7-4ee9-8b58-ab55f7e46461" providerId="ADAL" clId="{E9B4D59A-6B73-174A-8C1B-33B2FBBF9B97}" dt="2023-02-27T16:52:12.069" v="4728" actId="2696"/>
        <pc:sldMkLst>
          <pc:docMk/>
          <pc:sldMk cId="350523036" sldId="419"/>
        </pc:sldMkLst>
      </pc:sldChg>
      <pc:sldChg chg="del">
        <pc:chgData name="Holík Radovan" userId="addc4332-50f7-4ee9-8b58-ab55f7e46461" providerId="ADAL" clId="{E9B4D59A-6B73-174A-8C1B-33B2FBBF9B97}" dt="2023-02-27T16:52:20.592" v="4731" actId="2696"/>
        <pc:sldMkLst>
          <pc:docMk/>
          <pc:sldMk cId="1491237600" sldId="420"/>
        </pc:sldMkLst>
      </pc:sldChg>
      <pc:sldChg chg="addSp delSp modSp new del mod">
        <pc:chgData name="Holík Radovan" userId="addc4332-50f7-4ee9-8b58-ab55f7e46461" providerId="ADAL" clId="{E9B4D59A-6B73-174A-8C1B-33B2FBBF9B97}" dt="2023-02-26T21:00:41.597" v="386" actId="2696"/>
        <pc:sldMkLst>
          <pc:docMk/>
          <pc:sldMk cId="266171669" sldId="427"/>
        </pc:sldMkLst>
        <pc:spChg chg="add del mod">
          <ac:chgData name="Holík Radovan" userId="addc4332-50f7-4ee9-8b58-ab55f7e46461" providerId="ADAL" clId="{E9B4D59A-6B73-174A-8C1B-33B2FBBF9B97}" dt="2023-02-26T21:00:26.631" v="383"/>
          <ac:spMkLst>
            <pc:docMk/>
            <pc:sldMk cId="266171669" sldId="427"/>
            <ac:spMk id="4" creationId="{5BF127B4-4A43-EF9F-DB54-288E1C33E3ED}"/>
          </ac:spMkLst>
        </pc:spChg>
        <pc:spChg chg="add del mod">
          <ac:chgData name="Holík Radovan" userId="addc4332-50f7-4ee9-8b58-ab55f7e46461" providerId="ADAL" clId="{E9B4D59A-6B73-174A-8C1B-33B2FBBF9B97}" dt="2023-02-26T21:00:28.037" v="385"/>
          <ac:spMkLst>
            <pc:docMk/>
            <pc:sldMk cId="266171669" sldId="427"/>
            <ac:spMk id="5" creationId="{2C00BEFC-BCCA-FE17-DF35-236EB95A1D23}"/>
          </ac:spMkLst>
        </pc:spChg>
      </pc:sldChg>
      <pc:sldChg chg="new del">
        <pc:chgData name="Holík Radovan" userId="addc4332-50f7-4ee9-8b58-ab55f7e46461" providerId="ADAL" clId="{E9B4D59A-6B73-174A-8C1B-33B2FBBF9B97}" dt="2023-02-26T16:57:38.411" v="3" actId="680"/>
        <pc:sldMkLst>
          <pc:docMk/>
          <pc:sldMk cId="1033617527" sldId="427"/>
        </pc:sldMkLst>
      </pc:sldChg>
      <pc:sldChg chg="new del">
        <pc:chgData name="Holík Radovan" userId="addc4332-50f7-4ee9-8b58-ab55f7e46461" providerId="ADAL" clId="{E9B4D59A-6B73-174A-8C1B-33B2FBBF9B97}" dt="2023-02-26T16:57:30.521" v="1" actId="2696"/>
        <pc:sldMkLst>
          <pc:docMk/>
          <pc:sldMk cId="1255792048" sldId="427"/>
        </pc:sldMkLst>
      </pc:sldChg>
      <pc:sldChg chg="new del">
        <pc:chgData name="Holík Radovan" userId="addc4332-50f7-4ee9-8b58-ab55f7e46461" providerId="ADAL" clId="{E9B4D59A-6B73-174A-8C1B-33B2FBBF9B97}" dt="2023-02-26T21:00:14.121" v="378" actId="2696"/>
        <pc:sldMkLst>
          <pc:docMk/>
          <pc:sldMk cId="1556681393" sldId="427"/>
        </pc:sldMkLst>
      </pc:sldChg>
      <pc:sldChg chg="modSp new del mod ord modAnim">
        <pc:chgData name="Holík Radovan" userId="addc4332-50f7-4ee9-8b58-ab55f7e46461" providerId="ADAL" clId="{E9B4D59A-6B73-174A-8C1B-33B2FBBF9B97}" dt="2023-02-26T20:25:34.950" v="264" actId="2696"/>
        <pc:sldMkLst>
          <pc:docMk/>
          <pc:sldMk cId="2458227840" sldId="427"/>
        </pc:sldMkLst>
        <pc:spChg chg="mod">
          <ac:chgData name="Holík Radovan" userId="addc4332-50f7-4ee9-8b58-ab55f7e46461" providerId="ADAL" clId="{E9B4D59A-6B73-174A-8C1B-33B2FBBF9B97}" dt="2023-02-26T17:11:11.803" v="22" actId="20577"/>
          <ac:spMkLst>
            <pc:docMk/>
            <pc:sldMk cId="2458227840" sldId="427"/>
            <ac:spMk id="2" creationId="{D4D1C9E4-3036-0528-3A17-ADCBFB35CC21}"/>
          </ac:spMkLst>
        </pc:spChg>
        <pc:spChg chg="mod">
          <ac:chgData name="Holík Radovan" userId="addc4332-50f7-4ee9-8b58-ab55f7e46461" providerId="ADAL" clId="{E9B4D59A-6B73-174A-8C1B-33B2FBBF9B97}" dt="2023-02-26T19:58:52.819" v="87" actId="20578"/>
          <ac:spMkLst>
            <pc:docMk/>
            <pc:sldMk cId="2458227840" sldId="427"/>
            <ac:spMk id="3" creationId="{B6D72FAA-0C10-3495-7E46-917D665A72F3}"/>
          </ac:spMkLst>
        </pc:spChg>
      </pc:sldChg>
      <pc:sldChg chg="new del">
        <pc:chgData name="Holík Radovan" userId="addc4332-50f7-4ee9-8b58-ab55f7e46461" providerId="ADAL" clId="{E9B4D59A-6B73-174A-8C1B-33B2FBBF9B97}" dt="2023-02-26T17:04:54.064" v="11" actId="2696"/>
        <pc:sldMkLst>
          <pc:docMk/>
          <pc:sldMk cId="2500630483" sldId="427"/>
        </pc:sldMkLst>
      </pc:sldChg>
      <pc:sldChg chg="new del">
        <pc:chgData name="Holík Radovan" userId="addc4332-50f7-4ee9-8b58-ab55f7e46461" providerId="ADAL" clId="{E9B4D59A-6B73-174A-8C1B-33B2FBBF9B97}" dt="2023-02-26T16:58:16.152" v="7" actId="680"/>
        <pc:sldMkLst>
          <pc:docMk/>
          <pc:sldMk cId="2588714914" sldId="427"/>
        </pc:sldMkLst>
      </pc:sldChg>
      <pc:sldChg chg="new del">
        <pc:chgData name="Holík Radovan" userId="addc4332-50f7-4ee9-8b58-ab55f7e46461" providerId="ADAL" clId="{E9B4D59A-6B73-174A-8C1B-33B2FBBF9B97}" dt="2023-02-26T21:01:07.950" v="388" actId="2696"/>
        <pc:sldMkLst>
          <pc:docMk/>
          <pc:sldMk cId="2593762729" sldId="427"/>
        </pc:sldMkLst>
      </pc:sldChg>
      <pc:sldChg chg="modSp new del mod">
        <pc:chgData name="Holík Radovan" userId="addc4332-50f7-4ee9-8b58-ab55f7e46461" providerId="ADAL" clId="{E9B4D59A-6B73-174A-8C1B-33B2FBBF9B97}" dt="2023-02-27T19:00:08.327" v="5145" actId="2696"/>
        <pc:sldMkLst>
          <pc:docMk/>
          <pc:sldMk cId="3839248846" sldId="427"/>
        </pc:sldMkLst>
        <pc:spChg chg="mod">
          <ac:chgData name="Holík Radovan" userId="addc4332-50f7-4ee9-8b58-ab55f7e46461" providerId="ADAL" clId="{E9B4D59A-6B73-174A-8C1B-33B2FBBF9B97}" dt="2023-02-26T21:02:29.098" v="458" actId="20577"/>
          <ac:spMkLst>
            <pc:docMk/>
            <pc:sldMk cId="3839248846" sldId="427"/>
            <ac:spMk id="3" creationId="{1C16BEBC-7E21-9115-333E-55D5572C635C}"/>
          </ac:spMkLst>
        </pc:spChg>
      </pc:sldChg>
      <pc:sldChg chg="modSp new del mod">
        <pc:chgData name="Holík Radovan" userId="addc4332-50f7-4ee9-8b58-ab55f7e46461" providerId="ADAL" clId="{E9B4D59A-6B73-174A-8C1B-33B2FBBF9B97}" dt="2023-02-26T21:01:47.740" v="428" actId="2696"/>
        <pc:sldMkLst>
          <pc:docMk/>
          <pc:sldMk cId="4083105854" sldId="427"/>
        </pc:sldMkLst>
        <pc:spChg chg="mod">
          <ac:chgData name="Holík Radovan" userId="addc4332-50f7-4ee9-8b58-ab55f7e46461" providerId="ADAL" clId="{E9B4D59A-6B73-174A-8C1B-33B2FBBF9B97}" dt="2023-02-26T21:01:37.457" v="427" actId="20577"/>
          <ac:spMkLst>
            <pc:docMk/>
            <pc:sldMk cId="4083105854" sldId="427"/>
            <ac:spMk id="3" creationId="{555F84B8-2B46-1BC6-70E5-AA0F765413BE}"/>
          </ac:spMkLst>
        </pc:spChg>
      </pc:sldChg>
      <pc:sldChg chg="modSp add mod modAnim modNotesTx">
        <pc:chgData name="Holík Radovan" userId="addc4332-50f7-4ee9-8b58-ab55f7e46461" providerId="ADAL" clId="{E9B4D59A-6B73-174A-8C1B-33B2FBBF9B97}" dt="2023-02-26T22:16:31.250" v="2183" actId="20577"/>
        <pc:sldMkLst>
          <pc:docMk/>
          <pc:sldMk cId="347895712" sldId="428"/>
        </pc:sldMkLst>
        <pc:spChg chg="mod">
          <ac:chgData name="Holík Radovan" userId="addc4332-50f7-4ee9-8b58-ab55f7e46461" providerId="ADAL" clId="{E9B4D59A-6B73-174A-8C1B-33B2FBBF9B97}" dt="2023-02-26T21:50:38.707" v="1172" actId="20577"/>
          <ac:spMkLst>
            <pc:docMk/>
            <pc:sldMk cId="347895712" sldId="428"/>
            <ac:spMk id="2" creationId="{06A16721-B278-AE49-B581-29B3A51C0D4F}"/>
          </ac:spMkLst>
        </pc:spChg>
        <pc:spChg chg="mod">
          <ac:chgData name="Holík Radovan" userId="addc4332-50f7-4ee9-8b58-ab55f7e46461" providerId="ADAL" clId="{E9B4D59A-6B73-174A-8C1B-33B2FBBF9B97}" dt="2023-02-26T22:13:45.338" v="2041" actId="20577"/>
          <ac:spMkLst>
            <pc:docMk/>
            <pc:sldMk cId="347895712" sldId="428"/>
            <ac:spMk id="3" creationId="{F4A2314B-A556-1379-FF06-DD5F2EDB0619}"/>
          </ac:spMkLst>
        </pc:spChg>
      </pc:sldChg>
      <pc:sldChg chg="new del">
        <pc:chgData name="Holík Radovan" userId="addc4332-50f7-4ee9-8b58-ab55f7e46461" providerId="ADAL" clId="{E9B4D59A-6B73-174A-8C1B-33B2FBBF9B97}" dt="2023-02-26T17:04:48.245" v="10" actId="2696"/>
        <pc:sldMkLst>
          <pc:docMk/>
          <pc:sldMk cId="1380311596" sldId="428"/>
        </pc:sldMkLst>
      </pc:sldChg>
      <pc:sldChg chg="addSp delSp modSp add mod modAnim modNotesTx">
        <pc:chgData name="Holík Radovan" userId="addc4332-50f7-4ee9-8b58-ab55f7e46461" providerId="ADAL" clId="{E9B4D59A-6B73-174A-8C1B-33B2FBBF9B97}" dt="2023-02-26T22:03:50.206" v="1923" actId="1076"/>
        <pc:sldMkLst>
          <pc:docMk/>
          <pc:sldMk cId="1173058069" sldId="429"/>
        </pc:sldMkLst>
        <pc:spChg chg="mod">
          <ac:chgData name="Holík Radovan" userId="addc4332-50f7-4ee9-8b58-ab55f7e46461" providerId="ADAL" clId="{E9B4D59A-6B73-174A-8C1B-33B2FBBF9B97}" dt="2023-02-26T21:51:25.003" v="1179" actId="20577"/>
          <ac:spMkLst>
            <pc:docMk/>
            <pc:sldMk cId="1173058069" sldId="429"/>
            <ac:spMk id="2" creationId="{06A16721-B278-AE49-B581-29B3A51C0D4F}"/>
          </ac:spMkLst>
        </pc:spChg>
        <pc:spChg chg="del mod">
          <ac:chgData name="Holík Radovan" userId="addc4332-50f7-4ee9-8b58-ab55f7e46461" providerId="ADAL" clId="{E9B4D59A-6B73-174A-8C1B-33B2FBBF9B97}" dt="2023-02-26T21:54:41.983" v="1274"/>
          <ac:spMkLst>
            <pc:docMk/>
            <pc:sldMk cId="1173058069" sldId="429"/>
            <ac:spMk id="3" creationId="{F4A2314B-A556-1379-FF06-DD5F2EDB0619}"/>
          </ac:spMkLst>
        </pc:spChg>
        <pc:spChg chg="add mod">
          <ac:chgData name="Holík Radovan" userId="addc4332-50f7-4ee9-8b58-ab55f7e46461" providerId="ADAL" clId="{E9B4D59A-6B73-174A-8C1B-33B2FBBF9B97}" dt="2023-02-26T22:03:50.206" v="1923" actId="1076"/>
          <ac:spMkLst>
            <pc:docMk/>
            <pc:sldMk cId="1173058069" sldId="429"/>
            <ac:spMk id="4" creationId="{46677FBC-AF00-FD6B-3E6A-B421D0F902F3}"/>
          </ac:spMkLst>
        </pc:spChg>
        <pc:spChg chg="add mod">
          <ac:chgData name="Holík Radovan" userId="addc4332-50f7-4ee9-8b58-ab55f7e46461" providerId="ADAL" clId="{E9B4D59A-6B73-174A-8C1B-33B2FBBF9B97}" dt="2023-02-26T22:03:50.206" v="1923" actId="1076"/>
          <ac:spMkLst>
            <pc:docMk/>
            <pc:sldMk cId="1173058069" sldId="429"/>
            <ac:spMk id="5" creationId="{C6A3B8E2-442B-8E19-EC5A-C49107AD6A33}"/>
          </ac:spMkLst>
        </pc:spChg>
        <pc:spChg chg="add mod">
          <ac:chgData name="Holík Radovan" userId="addc4332-50f7-4ee9-8b58-ab55f7e46461" providerId="ADAL" clId="{E9B4D59A-6B73-174A-8C1B-33B2FBBF9B97}" dt="2023-02-26T22:03:50.206" v="1923" actId="1076"/>
          <ac:spMkLst>
            <pc:docMk/>
            <pc:sldMk cId="1173058069" sldId="429"/>
            <ac:spMk id="6" creationId="{0C27B805-12CD-FE07-4F00-D9D82E24F48C}"/>
          </ac:spMkLst>
        </pc:spChg>
        <pc:picChg chg="add mod">
          <ac:chgData name="Holík Radovan" userId="addc4332-50f7-4ee9-8b58-ab55f7e46461" providerId="ADAL" clId="{E9B4D59A-6B73-174A-8C1B-33B2FBBF9B97}" dt="2023-02-26T22:03:50.206" v="1923" actId="1076"/>
          <ac:picMkLst>
            <pc:docMk/>
            <pc:sldMk cId="1173058069" sldId="429"/>
            <ac:picMk id="8" creationId="{D990827F-4F94-E70E-BC39-B390511F67C4}"/>
          </ac:picMkLst>
        </pc:picChg>
        <pc:picChg chg="add mod">
          <ac:chgData name="Holík Radovan" userId="addc4332-50f7-4ee9-8b58-ab55f7e46461" providerId="ADAL" clId="{E9B4D59A-6B73-174A-8C1B-33B2FBBF9B97}" dt="2023-02-26T22:03:50.206" v="1923" actId="1076"/>
          <ac:picMkLst>
            <pc:docMk/>
            <pc:sldMk cId="1173058069" sldId="429"/>
            <ac:picMk id="10" creationId="{347318CD-AA32-6F42-B34D-15234A76609A}"/>
          </ac:picMkLst>
        </pc:picChg>
        <pc:cxnChg chg="add mod">
          <ac:chgData name="Holík Radovan" userId="addc4332-50f7-4ee9-8b58-ab55f7e46461" providerId="ADAL" clId="{E9B4D59A-6B73-174A-8C1B-33B2FBBF9B97}" dt="2023-02-26T22:03:50.206" v="1923" actId="1076"/>
          <ac:cxnSpMkLst>
            <pc:docMk/>
            <pc:sldMk cId="1173058069" sldId="429"/>
            <ac:cxnSpMk id="12" creationId="{64767E56-C8ED-84E6-C7FA-AB59F8883433}"/>
          </ac:cxnSpMkLst>
        </pc:cxnChg>
        <pc:cxnChg chg="add mod">
          <ac:chgData name="Holík Radovan" userId="addc4332-50f7-4ee9-8b58-ab55f7e46461" providerId="ADAL" clId="{E9B4D59A-6B73-174A-8C1B-33B2FBBF9B97}" dt="2023-02-26T22:03:50.206" v="1923" actId="1076"/>
          <ac:cxnSpMkLst>
            <pc:docMk/>
            <pc:sldMk cId="1173058069" sldId="429"/>
            <ac:cxnSpMk id="13" creationId="{41309D2F-5249-61B2-E17C-EC6C4B98EF3E}"/>
          </ac:cxnSpMkLst>
        </pc:cxnChg>
      </pc:sldChg>
      <pc:sldChg chg="modSp add mod modAnim modNotesTx">
        <pc:chgData name="Holík Radovan" userId="addc4332-50f7-4ee9-8b58-ab55f7e46461" providerId="ADAL" clId="{E9B4D59A-6B73-174A-8C1B-33B2FBBF9B97}" dt="2023-02-26T22:23:07.266" v="3389"/>
        <pc:sldMkLst>
          <pc:docMk/>
          <pc:sldMk cId="2474340344" sldId="430"/>
        </pc:sldMkLst>
        <pc:spChg chg="mod">
          <ac:chgData name="Holík Radovan" userId="addc4332-50f7-4ee9-8b58-ab55f7e46461" providerId="ADAL" clId="{E9B4D59A-6B73-174A-8C1B-33B2FBBF9B97}" dt="2023-02-26T22:15:30.358" v="2046" actId="20577"/>
          <ac:spMkLst>
            <pc:docMk/>
            <pc:sldMk cId="2474340344" sldId="430"/>
            <ac:spMk id="2" creationId="{06A16721-B278-AE49-B581-29B3A51C0D4F}"/>
          </ac:spMkLst>
        </pc:spChg>
        <pc:spChg chg="mod">
          <ac:chgData name="Holík Radovan" userId="addc4332-50f7-4ee9-8b58-ab55f7e46461" providerId="ADAL" clId="{E9B4D59A-6B73-174A-8C1B-33B2FBBF9B97}" dt="2023-02-26T22:20:55.490" v="2942" actId="20577"/>
          <ac:spMkLst>
            <pc:docMk/>
            <pc:sldMk cId="2474340344" sldId="430"/>
            <ac:spMk id="3" creationId="{F4A2314B-A556-1379-FF06-DD5F2EDB0619}"/>
          </ac:spMkLst>
        </pc:spChg>
      </pc:sldChg>
      <pc:sldChg chg="addSp delSp modSp new mod">
        <pc:chgData name="Holík Radovan" userId="addc4332-50f7-4ee9-8b58-ab55f7e46461" providerId="ADAL" clId="{E9B4D59A-6B73-174A-8C1B-33B2FBBF9B97}" dt="2023-02-26T22:28:01.147" v="3441" actId="1076"/>
        <pc:sldMkLst>
          <pc:docMk/>
          <pc:sldMk cId="2393471540" sldId="431"/>
        </pc:sldMkLst>
        <pc:spChg chg="mod">
          <ac:chgData name="Holík Radovan" userId="addc4332-50f7-4ee9-8b58-ab55f7e46461" providerId="ADAL" clId="{E9B4D59A-6B73-174A-8C1B-33B2FBBF9B97}" dt="2023-02-26T22:26:43.266" v="3433" actId="122"/>
          <ac:spMkLst>
            <pc:docMk/>
            <pc:sldMk cId="2393471540" sldId="431"/>
            <ac:spMk id="2" creationId="{43E3A7DF-C4ED-082B-F731-574C480A719B}"/>
          </ac:spMkLst>
        </pc:spChg>
        <pc:spChg chg="del">
          <ac:chgData name="Holík Radovan" userId="addc4332-50f7-4ee9-8b58-ab55f7e46461" providerId="ADAL" clId="{E9B4D59A-6B73-174A-8C1B-33B2FBBF9B97}" dt="2023-02-26T22:24:13.025" v="3409"/>
          <ac:spMkLst>
            <pc:docMk/>
            <pc:sldMk cId="2393471540" sldId="431"/>
            <ac:spMk id="3" creationId="{E57F4D54-44AE-9D55-A045-4CC41719B8D3}"/>
          </ac:spMkLst>
        </pc:spChg>
        <pc:picChg chg="add mod">
          <ac:chgData name="Holík Radovan" userId="addc4332-50f7-4ee9-8b58-ab55f7e46461" providerId="ADAL" clId="{E9B4D59A-6B73-174A-8C1B-33B2FBBF9B97}" dt="2023-02-26T22:27:52.783" v="3439" actId="1076"/>
          <ac:picMkLst>
            <pc:docMk/>
            <pc:sldMk cId="2393471540" sldId="431"/>
            <ac:picMk id="5" creationId="{BF676D3F-925B-DBD5-0284-0700869E3475}"/>
          </ac:picMkLst>
        </pc:picChg>
        <pc:picChg chg="add mod">
          <ac:chgData name="Holík Radovan" userId="addc4332-50f7-4ee9-8b58-ab55f7e46461" providerId="ADAL" clId="{E9B4D59A-6B73-174A-8C1B-33B2FBBF9B97}" dt="2023-02-26T22:27:49.297" v="3438" actId="1076"/>
          <ac:picMkLst>
            <pc:docMk/>
            <pc:sldMk cId="2393471540" sldId="431"/>
            <ac:picMk id="7" creationId="{FC989E67-794E-E9F5-FD4F-AFC7071F74EB}"/>
          </ac:picMkLst>
        </pc:picChg>
        <pc:picChg chg="add mod">
          <ac:chgData name="Holík Radovan" userId="addc4332-50f7-4ee9-8b58-ab55f7e46461" providerId="ADAL" clId="{E9B4D59A-6B73-174A-8C1B-33B2FBBF9B97}" dt="2023-02-26T22:27:55.803" v="3440" actId="1076"/>
          <ac:picMkLst>
            <pc:docMk/>
            <pc:sldMk cId="2393471540" sldId="431"/>
            <ac:picMk id="9" creationId="{66D9A34A-5E06-21FB-A84E-D899484FC589}"/>
          </ac:picMkLst>
        </pc:picChg>
        <pc:picChg chg="add mod">
          <ac:chgData name="Holík Radovan" userId="addc4332-50f7-4ee9-8b58-ab55f7e46461" providerId="ADAL" clId="{E9B4D59A-6B73-174A-8C1B-33B2FBBF9B97}" dt="2023-02-26T22:28:01.147" v="3441" actId="1076"/>
          <ac:picMkLst>
            <pc:docMk/>
            <pc:sldMk cId="2393471540" sldId="431"/>
            <ac:picMk id="11" creationId="{573C0F75-8211-6B12-F8B1-EF4F649DE658}"/>
          </ac:picMkLst>
        </pc:picChg>
      </pc:sldChg>
      <pc:sldChg chg="add del">
        <pc:chgData name="Holík Radovan" userId="addc4332-50f7-4ee9-8b58-ab55f7e46461" providerId="ADAL" clId="{E9B4D59A-6B73-174A-8C1B-33B2FBBF9B97}" dt="2023-02-27T16:52:17.262" v="4730" actId="2696"/>
        <pc:sldMkLst>
          <pc:docMk/>
          <pc:sldMk cId="1130890222" sldId="432"/>
        </pc:sldMkLst>
      </pc:sldChg>
    </pc:docChg>
  </pc:docChgLst>
  <pc:docChgLst>
    <pc:chgData name="Holík Radovan" userId="addc4332-50f7-4ee9-8b58-ab55f7e46461" providerId="ADAL" clId="{6A8E5231-F162-484C-8F91-439874C0CC41}"/>
    <pc:docChg chg="undo custSel addSld delSld modSld sldOrd addSection delSection modSection">
      <pc:chgData name="Holík Radovan" userId="addc4332-50f7-4ee9-8b58-ab55f7e46461" providerId="ADAL" clId="{6A8E5231-F162-484C-8F91-439874C0CC41}" dt="2022-06-09T08:17:02.158" v="12074" actId="2696"/>
      <pc:docMkLst>
        <pc:docMk/>
      </pc:docMkLst>
      <pc:sldChg chg="del">
        <pc:chgData name="Holík Radovan" userId="addc4332-50f7-4ee9-8b58-ab55f7e46461" providerId="ADAL" clId="{6A8E5231-F162-484C-8F91-439874C0CC41}" dt="2022-06-07T19:44:15.884" v="9199" actId="2696"/>
        <pc:sldMkLst>
          <pc:docMk/>
          <pc:sldMk cId="2109475123" sldId="324"/>
        </pc:sldMkLst>
      </pc:sldChg>
      <pc:sldChg chg="del">
        <pc:chgData name="Holík Radovan" userId="addc4332-50f7-4ee9-8b58-ab55f7e46461" providerId="ADAL" clId="{6A8E5231-F162-484C-8F91-439874C0CC41}" dt="2022-06-07T19:44:15.884" v="9199" actId="2696"/>
        <pc:sldMkLst>
          <pc:docMk/>
          <pc:sldMk cId="1542992913" sldId="327"/>
        </pc:sldMkLst>
      </pc:sldChg>
      <pc:sldChg chg="del">
        <pc:chgData name="Holík Radovan" userId="addc4332-50f7-4ee9-8b58-ab55f7e46461" providerId="ADAL" clId="{6A8E5231-F162-484C-8F91-439874C0CC41}" dt="2022-06-07T19:44:15.884" v="9199" actId="2696"/>
        <pc:sldMkLst>
          <pc:docMk/>
          <pc:sldMk cId="570965611" sldId="333"/>
        </pc:sldMkLst>
      </pc:sldChg>
      <pc:sldChg chg="del">
        <pc:chgData name="Holík Radovan" userId="addc4332-50f7-4ee9-8b58-ab55f7e46461" providerId="ADAL" clId="{6A8E5231-F162-484C-8F91-439874C0CC41}" dt="2022-06-07T19:44:15.884" v="9199" actId="2696"/>
        <pc:sldMkLst>
          <pc:docMk/>
          <pc:sldMk cId="2304900995" sldId="334"/>
        </pc:sldMkLst>
      </pc:sldChg>
      <pc:sldChg chg="del">
        <pc:chgData name="Holík Radovan" userId="addc4332-50f7-4ee9-8b58-ab55f7e46461" providerId="ADAL" clId="{6A8E5231-F162-484C-8F91-439874C0CC41}" dt="2022-06-07T19:44:15.884" v="9199" actId="2696"/>
        <pc:sldMkLst>
          <pc:docMk/>
          <pc:sldMk cId="1221381018" sldId="335"/>
        </pc:sldMkLst>
      </pc:sldChg>
      <pc:sldChg chg="del">
        <pc:chgData name="Holík Radovan" userId="addc4332-50f7-4ee9-8b58-ab55f7e46461" providerId="ADAL" clId="{6A8E5231-F162-484C-8F91-439874C0CC41}" dt="2022-06-07T19:44:15.884" v="9199" actId="2696"/>
        <pc:sldMkLst>
          <pc:docMk/>
          <pc:sldMk cId="306054374" sldId="336"/>
        </pc:sldMkLst>
      </pc:sldChg>
      <pc:sldChg chg="del">
        <pc:chgData name="Holík Radovan" userId="addc4332-50f7-4ee9-8b58-ab55f7e46461" providerId="ADAL" clId="{6A8E5231-F162-484C-8F91-439874C0CC41}" dt="2022-06-07T19:44:15.884" v="9199" actId="2696"/>
        <pc:sldMkLst>
          <pc:docMk/>
          <pc:sldMk cId="2448842097" sldId="337"/>
        </pc:sldMkLst>
      </pc:sldChg>
      <pc:sldChg chg="del">
        <pc:chgData name="Holík Radovan" userId="addc4332-50f7-4ee9-8b58-ab55f7e46461" providerId="ADAL" clId="{6A8E5231-F162-484C-8F91-439874C0CC41}" dt="2022-06-07T19:44:15.884" v="9199" actId="2696"/>
        <pc:sldMkLst>
          <pc:docMk/>
          <pc:sldMk cId="3425051529" sldId="338"/>
        </pc:sldMkLst>
      </pc:sldChg>
      <pc:sldChg chg="modSp del mod">
        <pc:chgData name="Holík Radovan" userId="addc4332-50f7-4ee9-8b58-ab55f7e46461" providerId="ADAL" clId="{6A8E5231-F162-484C-8F91-439874C0CC41}" dt="2022-06-07T19:44:15.884" v="9199" actId="2696"/>
        <pc:sldMkLst>
          <pc:docMk/>
          <pc:sldMk cId="717991292" sldId="339"/>
        </pc:sldMkLst>
        <pc:spChg chg="mod">
          <ac:chgData name="Holík Radovan" userId="addc4332-50f7-4ee9-8b58-ab55f7e46461" providerId="ADAL" clId="{6A8E5231-F162-484C-8F91-439874C0CC41}" dt="2022-06-06T10:19:41.058" v="3" actId="27636"/>
          <ac:spMkLst>
            <pc:docMk/>
            <pc:sldMk cId="717991292" sldId="339"/>
            <ac:spMk id="3" creationId="{00000000-0000-0000-0000-000000000000}"/>
          </ac:spMkLst>
        </pc:spChg>
      </pc:sldChg>
      <pc:sldChg chg="del">
        <pc:chgData name="Holík Radovan" userId="addc4332-50f7-4ee9-8b58-ab55f7e46461" providerId="ADAL" clId="{6A8E5231-F162-484C-8F91-439874C0CC41}" dt="2022-06-07T19:44:15.884" v="9199" actId="2696"/>
        <pc:sldMkLst>
          <pc:docMk/>
          <pc:sldMk cId="1988174363" sldId="340"/>
        </pc:sldMkLst>
      </pc:sldChg>
      <pc:sldChg chg="del">
        <pc:chgData name="Holík Radovan" userId="addc4332-50f7-4ee9-8b58-ab55f7e46461" providerId="ADAL" clId="{6A8E5231-F162-484C-8F91-439874C0CC41}" dt="2022-06-07T19:44:15.884" v="9199" actId="2696"/>
        <pc:sldMkLst>
          <pc:docMk/>
          <pc:sldMk cId="1275488173" sldId="341"/>
        </pc:sldMkLst>
      </pc:sldChg>
      <pc:sldChg chg="del">
        <pc:chgData name="Holík Radovan" userId="addc4332-50f7-4ee9-8b58-ab55f7e46461" providerId="ADAL" clId="{6A8E5231-F162-484C-8F91-439874C0CC41}" dt="2022-06-07T19:44:15.884" v="9199" actId="2696"/>
        <pc:sldMkLst>
          <pc:docMk/>
          <pc:sldMk cId="3566578591" sldId="342"/>
        </pc:sldMkLst>
      </pc:sldChg>
      <pc:sldChg chg="del">
        <pc:chgData name="Holík Radovan" userId="addc4332-50f7-4ee9-8b58-ab55f7e46461" providerId="ADAL" clId="{6A8E5231-F162-484C-8F91-439874C0CC41}" dt="2022-06-07T19:44:15.884" v="9199" actId="2696"/>
        <pc:sldMkLst>
          <pc:docMk/>
          <pc:sldMk cId="1263071081" sldId="343"/>
        </pc:sldMkLst>
      </pc:sldChg>
      <pc:sldChg chg="del">
        <pc:chgData name="Holík Radovan" userId="addc4332-50f7-4ee9-8b58-ab55f7e46461" providerId="ADAL" clId="{6A8E5231-F162-484C-8F91-439874C0CC41}" dt="2022-06-07T19:44:15.884" v="9199" actId="2696"/>
        <pc:sldMkLst>
          <pc:docMk/>
          <pc:sldMk cId="2862776862" sldId="344"/>
        </pc:sldMkLst>
      </pc:sldChg>
      <pc:sldChg chg="del">
        <pc:chgData name="Holík Radovan" userId="addc4332-50f7-4ee9-8b58-ab55f7e46461" providerId="ADAL" clId="{6A8E5231-F162-484C-8F91-439874C0CC41}" dt="2022-06-07T19:44:15.884" v="9199" actId="2696"/>
        <pc:sldMkLst>
          <pc:docMk/>
          <pc:sldMk cId="1013790892" sldId="345"/>
        </pc:sldMkLst>
      </pc:sldChg>
      <pc:sldChg chg="del">
        <pc:chgData name="Holík Radovan" userId="addc4332-50f7-4ee9-8b58-ab55f7e46461" providerId="ADAL" clId="{6A8E5231-F162-484C-8F91-439874C0CC41}" dt="2022-06-07T19:44:15.884" v="9199" actId="2696"/>
        <pc:sldMkLst>
          <pc:docMk/>
          <pc:sldMk cId="1629634567" sldId="346"/>
        </pc:sldMkLst>
      </pc:sldChg>
      <pc:sldChg chg="modSp del mod">
        <pc:chgData name="Holík Radovan" userId="addc4332-50f7-4ee9-8b58-ab55f7e46461" providerId="ADAL" clId="{6A8E5231-F162-484C-8F91-439874C0CC41}" dt="2022-06-07T19:44:15.884" v="9199" actId="2696"/>
        <pc:sldMkLst>
          <pc:docMk/>
          <pc:sldMk cId="448490716" sldId="347"/>
        </pc:sldMkLst>
        <pc:spChg chg="mod">
          <ac:chgData name="Holík Radovan" userId="addc4332-50f7-4ee9-8b58-ab55f7e46461" providerId="ADAL" clId="{6A8E5231-F162-484C-8F91-439874C0CC41}" dt="2022-06-06T10:19:41.209" v="4" actId="27636"/>
          <ac:spMkLst>
            <pc:docMk/>
            <pc:sldMk cId="448490716" sldId="347"/>
            <ac:spMk id="4" creationId="{00000000-0000-0000-0000-000000000000}"/>
          </ac:spMkLst>
        </pc:spChg>
      </pc:sldChg>
      <pc:sldChg chg="del">
        <pc:chgData name="Holík Radovan" userId="addc4332-50f7-4ee9-8b58-ab55f7e46461" providerId="ADAL" clId="{6A8E5231-F162-484C-8F91-439874C0CC41}" dt="2022-06-07T19:44:15.884" v="9199" actId="2696"/>
        <pc:sldMkLst>
          <pc:docMk/>
          <pc:sldMk cId="3688258830" sldId="348"/>
        </pc:sldMkLst>
      </pc:sldChg>
      <pc:sldChg chg="del">
        <pc:chgData name="Holík Radovan" userId="addc4332-50f7-4ee9-8b58-ab55f7e46461" providerId="ADAL" clId="{6A8E5231-F162-484C-8F91-439874C0CC41}" dt="2022-06-07T19:44:15.884" v="9199" actId="2696"/>
        <pc:sldMkLst>
          <pc:docMk/>
          <pc:sldMk cId="2832180264" sldId="359"/>
        </pc:sldMkLst>
      </pc:sldChg>
      <pc:sldChg chg="del">
        <pc:chgData name="Holík Radovan" userId="addc4332-50f7-4ee9-8b58-ab55f7e46461" providerId="ADAL" clId="{6A8E5231-F162-484C-8F91-439874C0CC41}" dt="2022-06-07T19:44:15.884" v="9199" actId="2696"/>
        <pc:sldMkLst>
          <pc:docMk/>
          <pc:sldMk cId="1254440573" sldId="360"/>
        </pc:sldMkLst>
      </pc:sldChg>
      <pc:sldChg chg="del">
        <pc:chgData name="Holík Radovan" userId="addc4332-50f7-4ee9-8b58-ab55f7e46461" providerId="ADAL" clId="{6A8E5231-F162-484C-8F91-439874C0CC41}" dt="2022-06-07T19:44:15.884" v="9199" actId="2696"/>
        <pc:sldMkLst>
          <pc:docMk/>
          <pc:sldMk cId="3824390982" sldId="361"/>
        </pc:sldMkLst>
      </pc:sldChg>
      <pc:sldChg chg="del">
        <pc:chgData name="Holík Radovan" userId="addc4332-50f7-4ee9-8b58-ab55f7e46461" providerId="ADAL" clId="{6A8E5231-F162-484C-8F91-439874C0CC41}" dt="2022-06-07T19:44:15.884" v="9199" actId="2696"/>
        <pc:sldMkLst>
          <pc:docMk/>
          <pc:sldMk cId="2256616484" sldId="362"/>
        </pc:sldMkLst>
      </pc:sldChg>
      <pc:sldChg chg="del">
        <pc:chgData name="Holík Radovan" userId="addc4332-50f7-4ee9-8b58-ab55f7e46461" providerId="ADAL" clId="{6A8E5231-F162-484C-8F91-439874C0CC41}" dt="2022-06-07T19:44:15.884" v="9199" actId="2696"/>
        <pc:sldMkLst>
          <pc:docMk/>
          <pc:sldMk cId="1179205742" sldId="363"/>
        </pc:sldMkLst>
      </pc:sldChg>
      <pc:sldChg chg="addSp delSp modSp del mod">
        <pc:chgData name="Holík Radovan" userId="addc4332-50f7-4ee9-8b58-ab55f7e46461" providerId="ADAL" clId="{6A8E5231-F162-484C-8F91-439874C0CC41}" dt="2022-06-06T16:37:03.980" v="600" actId="2696"/>
        <pc:sldMkLst>
          <pc:docMk/>
          <pc:sldMk cId="1427461402" sldId="364"/>
        </pc:sldMkLst>
        <pc:spChg chg="mod">
          <ac:chgData name="Holík Radovan" userId="addc4332-50f7-4ee9-8b58-ab55f7e46461" providerId="ADAL" clId="{6A8E5231-F162-484C-8F91-439874C0CC41}" dt="2022-06-06T10:30:01.176" v="312"/>
          <ac:spMkLst>
            <pc:docMk/>
            <pc:sldMk cId="1427461402" sldId="364"/>
            <ac:spMk id="2" creationId="{00000000-0000-0000-0000-000000000000}"/>
          </ac:spMkLst>
        </pc:spChg>
        <pc:spChg chg="add del mod">
          <ac:chgData name="Holík Radovan" userId="addc4332-50f7-4ee9-8b58-ab55f7e46461" providerId="ADAL" clId="{6A8E5231-F162-484C-8F91-439874C0CC41}" dt="2022-06-06T10:29:10.305" v="302"/>
          <ac:spMkLst>
            <pc:docMk/>
            <pc:sldMk cId="1427461402" sldId="364"/>
            <ac:spMk id="3" creationId="{A56222B3-4DC9-3BD0-1734-6AB58DC416F0}"/>
          </ac:spMkLst>
        </pc:spChg>
        <pc:spChg chg="add del mod">
          <ac:chgData name="Holík Radovan" userId="addc4332-50f7-4ee9-8b58-ab55f7e46461" providerId="ADAL" clId="{6A8E5231-F162-484C-8F91-439874C0CC41}" dt="2022-06-06T10:29:21.243" v="305"/>
          <ac:spMkLst>
            <pc:docMk/>
            <pc:sldMk cId="1427461402" sldId="364"/>
            <ac:spMk id="4" creationId="{AD30AB54-C12C-132E-9690-4020DE2CCE81}"/>
          </ac:spMkLst>
        </pc:spChg>
        <pc:picChg chg="add del mod">
          <ac:chgData name="Holík Radovan" userId="addc4332-50f7-4ee9-8b58-ab55f7e46461" providerId="ADAL" clId="{6A8E5231-F162-484C-8F91-439874C0CC41}" dt="2022-06-06T10:30:26.493" v="317" actId="478"/>
          <ac:picMkLst>
            <pc:docMk/>
            <pc:sldMk cId="1427461402" sldId="364"/>
            <ac:picMk id="6" creationId="{7A967E7B-C46E-93F1-CFC3-231E157DFD97}"/>
          </ac:picMkLst>
        </pc:picChg>
      </pc:sldChg>
      <pc:sldChg chg="del">
        <pc:chgData name="Holík Radovan" userId="addc4332-50f7-4ee9-8b58-ab55f7e46461" providerId="ADAL" clId="{6A8E5231-F162-484C-8F91-439874C0CC41}" dt="2022-06-07T19:44:15.884" v="9199" actId="2696"/>
        <pc:sldMkLst>
          <pc:docMk/>
          <pc:sldMk cId="2138578871" sldId="365"/>
        </pc:sldMkLst>
      </pc:sldChg>
      <pc:sldChg chg="del">
        <pc:chgData name="Holík Radovan" userId="addc4332-50f7-4ee9-8b58-ab55f7e46461" providerId="ADAL" clId="{6A8E5231-F162-484C-8F91-439874C0CC41}" dt="2022-06-07T19:44:15.884" v="9199" actId="2696"/>
        <pc:sldMkLst>
          <pc:docMk/>
          <pc:sldMk cId="3952464232" sldId="366"/>
        </pc:sldMkLst>
      </pc:sldChg>
      <pc:sldChg chg="modSp del mod">
        <pc:chgData name="Holík Radovan" userId="addc4332-50f7-4ee9-8b58-ab55f7e46461" providerId="ADAL" clId="{6A8E5231-F162-484C-8F91-439874C0CC41}" dt="2022-06-07T19:44:15.884" v="9199" actId="2696"/>
        <pc:sldMkLst>
          <pc:docMk/>
          <pc:sldMk cId="3643454125" sldId="367"/>
        </pc:sldMkLst>
        <pc:spChg chg="mod">
          <ac:chgData name="Holík Radovan" userId="addc4332-50f7-4ee9-8b58-ab55f7e46461" providerId="ADAL" clId="{6A8E5231-F162-484C-8F91-439874C0CC41}" dt="2022-06-06T10:32:35.147" v="351" actId="20577"/>
          <ac:spMkLst>
            <pc:docMk/>
            <pc:sldMk cId="3643454125" sldId="367"/>
            <ac:spMk id="113" creationId="{00000000-0000-0000-0000-000000000000}"/>
          </ac:spMkLst>
        </pc:spChg>
        <pc:spChg chg="mod">
          <ac:chgData name="Holík Radovan" userId="addc4332-50f7-4ee9-8b58-ab55f7e46461" providerId="ADAL" clId="{6A8E5231-F162-484C-8F91-439874C0CC41}" dt="2022-06-06T10:32:27.948" v="331" actId="20577"/>
          <ac:spMkLst>
            <pc:docMk/>
            <pc:sldMk cId="3643454125" sldId="367"/>
            <ac:spMk id="116" creationId="{00000000-0000-0000-0000-000000000000}"/>
          </ac:spMkLst>
        </pc:spChg>
      </pc:sldChg>
      <pc:sldChg chg="del">
        <pc:chgData name="Holík Radovan" userId="addc4332-50f7-4ee9-8b58-ab55f7e46461" providerId="ADAL" clId="{6A8E5231-F162-484C-8F91-439874C0CC41}" dt="2022-06-07T19:44:15.884" v="9199" actId="2696"/>
        <pc:sldMkLst>
          <pc:docMk/>
          <pc:sldMk cId="3358899713" sldId="369"/>
        </pc:sldMkLst>
      </pc:sldChg>
      <pc:sldChg chg="del">
        <pc:chgData name="Holík Radovan" userId="addc4332-50f7-4ee9-8b58-ab55f7e46461" providerId="ADAL" clId="{6A8E5231-F162-484C-8F91-439874C0CC41}" dt="2022-06-07T19:44:15.884" v="9199" actId="2696"/>
        <pc:sldMkLst>
          <pc:docMk/>
          <pc:sldMk cId="1495458923" sldId="370"/>
        </pc:sldMkLst>
      </pc:sldChg>
      <pc:sldChg chg="del">
        <pc:chgData name="Holík Radovan" userId="addc4332-50f7-4ee9-8b58-ab55f7e46461" providerId="ADAL" clId="{6A8E5231-F162-484C-8F91-439874C0CC41}" dt="2022-06-07T19:44:15.884" v="9199" actId="2696"/>
        <pc:sldMkLst>
          <pc:docMk/>
          <pc:sldMk cId="1802775700" sldId="371"/>
        </pc:sldMkLst>
      </pc:sldChg>
      <pc:sldChg chg="del">
        <pc:chgData name="Holík Radovan" userId="addc4332-50f7-4ee9-8b58-ab55f7e46461" providerId="ADAL" clId="{6A8E5231-F162-484C-8F91-439874C0CC41}" dt="2022-06-07T19:44:15.884" v="9199" actId="2696"/>
        <pc:sldMkLst>
          <pc:docMk/>
          <pc:sldMk cId="11161083" sldId="373"/>
        </pc:sldMkLst>
      </pc:sldChg>
      <pc:sldChg chg="del">
        <pc:chgData name="Holík Radovan" userId="addc4332-50f7-4ee9-8b58-ab55f7e46461" providerId="ADAL" clId="{6A8E5231-F162-484C-8F91-439874C0CC41}" dt="2022-06-07T19:44:15.884" v="9199" actId="2696"/>
        <pc:sldMkLst>
          <pc:docMk/>
          <pc:sldMk cId="2062147798" sldId="375"/>
        </pc:sldMkLst>
      </pc:sldChg>
      <pc:sldChg chg="del">
        <pc:chgData name="Holík Radovan" userId="addc4332-50f7-4ee9-8b58-ab55f7e46461" providerId="ADAL" clId="{6A8E5231-F162-484C-8F91-439874C0CC41}" dt="2022-06-07T19:44:15.884" v="9199" actId="2696"/>
        <pc:sldMkLst>
          <pc:docMk/>
          <pc:sldMk cId="3796288715" sldId="376"/>
        </pc:sldMkLst>
      </pc:sldChg>
      <pc:sldChg chg="del">
        <pc:chgData name="Holík Radovan" userId="addc4332-50f7-4ee9-8b58-ab55f7e46461" providerId="ADAL" clId="{6A8E5231-F162-484C-8F91-439874C0CC41}" dt="2022-06-07T19:44:15.884" v="9199" actId="2696"/>
        <pc:sldMkLst>
          <pc:docMk/>
          <pc:sldMk cId="587737534" sldId="377"/>
        </pc:sldMkLst>
      </pc:sldChg>
      <pc:sldChg chg="del">
        <pc:chgData name="Holík Radovan" userId="addc4332-50f7-4ee9-8b58-ab55f7e46461" providerId="ADAL" clId="{6A8E5231-F162-484C-8F91-439874C0CC41}" dt="2022-06-07T19:44:15.884" v="9199" actId="2696"/>
        <pc:sldMkLst>
          <pc:docMk/>
          <pc:sldMk cId="3353942703" sldId="378"/>
        </pc:sldMkLst>
      </pc:sldChg>
      <pc:sldChg chg="del">
        <pc:chgData name="Holík Radovan" userId="addc4332-50f7-4ee9-8b58-ab55f7e46461" providerId="ADAL" clId="{6A8E5231-F162-484C-8F91-439874C0CC41}" dt="2022-06-07T19:44:15.884" v="9199" actId="2696"/>
        <pc:sldMkLst>
          <pc:docMk/>
          <pc:sldMk cId="299542296" sldId="380"/>
        </pc:sldMkLst>
      </pc:sldChg>
      <pc:sldChg chg="del">
        <pc:chgData name="Holík Radovan" userId="addc4332-50f7-4ee9-8b58-ab55f7e46461" providerId="ADAL" clId="{6A8E5231-F162-484C-8F91-439874C0CC41}" dt="2022-06-07T19:44:15.884" v="9199" actId="2696"/>
        <pc:sldMkLst>
          <pc:docMk/>
          <pc:sldMk cId="1744225960" sldId="381"/>
        </pc:sldMkLst>
      </pc:sldChg>
      <pc:sldChg chg="del">
        <pc:chgData name="Holík Radovan" userId="addc4332-50f7-4ee9-8b58-ab55f7e46461" providerId="ADAL" clId="{6A8E5231-F162-484C-8F91-439874C0CC41}" dt="2022-06-07T19:44:15.884" v="9199" actId="2696"/>
        <pc:sldMkLst>
          <pc:docMk/>
          <pc:sldMk cId="1321067458" sldId="382"/>
        </pc:sldMkLst>
      </pc:sldChg>
      <pc:sldChg chg="del">
        <pc:chgData name="Holík Radovan" userId="addc4332-50f7-4ee9-8b58-ab55f7e46461" providerId="ADAL" clId="{6A8E5231-F162-484C-8F91-439874C0CC41}" dt="2022-06-07T19:44:15.884" v="9199" actId="2696"/>
        <pc:sldMkLst>
          <pc:docMk/>
          <pc:sldMk cId="1942208545" sldId="383"/>
        </pc:sldMkLst>
      </pc:sldChg>
      <pc:sldChg chg="del">
        <pc:chgData name="Holík Radovan" userId="addc4332-50f7-4ee9-8b58-ab55f7e46461" providerId="ADAL" clId="{6A8E5231-F162-484C-8F91-439874C0CC41}" dt="2022-06-07T19:44:15.884" v="9199" actId="2696"/>
        <pc:sldMkLst>
          <pc:docMk/>
          <pc:sldMk cId="3275917359" sldId="384"/>
        </pc:sldMkLst>
      </pc:sldChg>
      <pc:sldChg chg="del">
        <pc:chgData name="Holík Radovan" userId="addc4332-50f7-4ee9-8b58-ab55f7e46461" providerId="ADAL" clId="{6A8E5231-F162-484C-8F91-439874C0CC41}" dt="2022-06-07T19:44:15.884" v="9199" actId="2696"/>
        <pc:sldMkLst>
          <pc:docMk/>
          <pc:sldMk cId="2890014144" sldId="385"/>
        </pc:sldMkLst>
      </pc:sldChg>
      <pc:sldChg chg="del">
        <pc:chgData name="Holík Radovan" userId="addc4332-50f7-4ee9-8b58-ab55f7e46461" providerId="ADAL" clId="{6A8E5231-F162-484C-8F91-439874C0CC41}" dt="2022-06-07T19:44:15.884" v="9199" actId="2696"/>
        <pc:sldMkLst>
          <pc:docMk/>
          <pc:sldMk cId="1357686036" sldId="386"/>
        </pc:sldMkLst>
      </pc:sldChg>
      <pc:sldChg chg="del">
        <pc:chgData name="Holík Radovan" userId="addc4332-50f7-4ee9-8b58-ab55f7e46461" providerId="ADAL" clId="{6A8E5231-F162-484C-8F91-439874C0CC41}" dt="2022-06-07T19:44:15.884" v="9199" actId="2696"/>
        <pc:sldMkLst>
          <pc:docMk/>
          <pc:sldMk cId="2118288970" sldId="387"/>
        </pc:sldMkLst>
      </pc:sldChg>
      <pc:sldChg chg="del">
        <pc:chgData name="Holík Radovan" userId="addc4332-50f7-4ee9-8b58-ab55f7e46461" providerId="ADAL" clId="{6A8E5231-F162-484C-8F91-439874C0CC41}" dt="2022-06-07T19:44:15.884" v="9199" actId="2696"/>
        <pc:sldMkLst>
          <pc:docMk/>
          <pc:sldMk cId="388099736" sldId="388"/>
        </pc:sldMkLst>
      </pc:sldChg>
      <pc:sldChg chg="del">
        <pc:chgData name="Holík Radovan" userId="addc4332-50f7-4ee9-8b58-ab55f7e46461" providerId="ADAL" clId="{6A8E5231-F162-484C-8F91-439874C0CC41}" dt="2022-06-07T19:44:15.884" v="9199" actId="2696"/>
        <pc:sldMkLst>
          <pc:docMk/>
          <pc:sldMk cId="2997256989" sldId="389"/>
        </pc:sldMkLst>
      </pc:sldChg>
      <pc:sldChg chg="del">
        <pc:chgData name="Holík Radovan" userId="addc4332-50f7-4ee9-8b58-ab55f7e46461" providerId="ADAL" clId="{6A8E5231-F162-484C-8F91-439874C0CC41}" dt="2022-06-07T19:44:15.884" v="9199" actId="2696"/>
        <pc:sldMkLst>
          <pc:docMk/>
          <pc:sldMk cId="4033795416" sldId="390"/>
        </pc:sldMkLst>
      </pc:sldChg>
      <pc:sldChg chg="del">
        <pc:chgData name="Holík Radovan" userId="addc4332-50f7-4ee9-8b58-ab55f7e46461" providerId="ADAL" clId="{6A8E5231-F162-484C-8F91-439874C0CC41}" dt="2022-06-07T19:44:15.884" v="9199" actId="2696"/>
        <pc:sldMkLst>
          <pc:docMk/>
          <pc:sldMk cId="1773731083" sldId="391"/>
        </pc:sldMkLst>
      </pc:sldChg>
      <pc:sldChg chg="del">
        <pc:chgData name="Holík Radovan" userId="addc4332-50f7-4ee9-8b58-ab55f7e46461" providerId="ADAL" clId="{6A8E5231-F162-484C-8F91-439874C0CC41}" dt="2022-06-07T19:44:15.884" v="9199" actId="2696"/>
        <pc:sldMkLst>
          <pc:docMk/>
          <pc:sldMk cId="3612460296" sldId="392"/>
        </pc:sldMkLst>
      </pc:sldChg>
      <pc:sldChg chg="del">
        <pc:chgData name="Holík Radovan" userId="addc4332-50f7-4ee9-8b58-ab55f7e46461" providerId="ADAL" clId="{6A8E5231-F162-484C-8F91-439874C0CC41}" dt="2022-06-07T19:44:15.884" v="9199" actId="2696"/>
        <pc:sldMkLst>
          <pc:docMk/>
          <pc:sldMk cId="3470699026" sldId="393"/>
        </pc:sldMkLst>
      </pc:sldChg>
      <pc:sldChg chg="del">
        <pc:chgData name="Holík Radovan" userId="addc4332-50f7-4ee9-8b58-ab55f7e46461" providerId="ADAL" clId="{6A8E5231-F162-484C-8F91-439874C0CC41}" dt="2022-06-07T19:44:15.884" v="9199" actId="2696"/>
        <pc:sldMkLst>
          <pc:docMk/>
          <pc:sldMk cId="1686860815" sldId="394"/>
        </pc:sldMkLst>
      </pc:sldChg>
      <pc:sldChg chg="del">
        <pc:chgData name="Holík Radovan" userId="addc4332-50f7-4ee9-8b58-ab55f7e46461" providerId="ADAL" clId="{6A8E5231-F162-484C-8F91-439874C0CC41}" dt="2022-06-07T19:44:15.884" v="9199" actId="2696"/>
        <pc:sldMkLst>
          <pc:docMk/>
          <pc:sldMk cId="2063026680" sldId="395"/>
        </pc:sldMkLst>
      </pc:sldChg>
      <pc:sldChg chg="del">
        <pc:chgData name="Holík Radovan" userId="addc4332-50f7-4ee9-8b58-ab55f7e46461" providerId="ADAL" clId="{6A8E5231-F162-484C-8F91-439874C0CC41}" dt="2022-06-07T19:44:15.884" v="9199" actId="2696"/>
        <pc:sldMkLst>
          <pc:docMk/>
          <pc:sldMk cId="3075482183" sldId="396"/>
        </pc:sldMkLst>
      </pc:sldChg>
      <pc:sldChg chg="del">
        <pc:chgData name="Holík Radovan" userId="addc4332-50f7-4ee9-8b58-ab55f7e46461" providerId="ADAL" clId="{6A8E5231-F162-484C-8F91-439874C0CC41}" dt="2022-06-07T19:44:15.884" v="9199" actId="2696"/>
        <pc:sldMkLst>
          <pc:docMk/>
          <pc:sldMk cId="1072513000" sldId="397"/>
        </pc:sldMkLst>
      </pc:sldChg>
      <pc:sldChg chg="del">
        <pc:chgData name="Holík Radovan" userId="addc4332-50f7-4ee9-8b58-ab55f7e46461" providerId="ADAL" clId="{6A8E5231-F162-484C-8F91-439874C0CC41}" dt="2022-06-07T19:44:15.884" v="9199" actId="2696"/>
        <pc:sldMkLst>
          <pc:docMk/>
          <pc:sldMk cId="3748659473" sldId="398"/>
        </pc:sldMkLst>
      </pc:sldChg>
      <pc:sldChg chg="new del">
        <pc:chgData name="Holík Radovan" userId="addc4332-50f7-4ee9-8b58-ab55f7e46461" providerId="ADAL" clId="{6A8E5231-F162-484C-8F91-439874C0CC41}" dt="2022-06-06T10:19:13.744" v="1" actId="680"/>
        <pc:sldMkLst>
          <pc:docMk/>
          <pc:sldMk cId="18861206" sldId="399"/>
        </pc:sldMkLst>
      </pc:sldChg>
      <pc:sldChg chg="addSp delSp modSp add mod ord">
        <pc:chgData name="Holík Radovan" userId="addc4332-50f7-4ee9-8b58-ab55f7e46461" providerId="ADAL" clId="{6A8E5231-F162-484C-8F91-439874C0CC41}" dt="2022-06-08T09:12:08.936" v="11705" actId="20577"/>
        <pc:sldMkLst>
          <pc:docMk/>
          <pc:sldMk cId="2163154503" sldId="399"/>
        </pc:sldMkLst>
        <pc:spChg chg="mod">
          <ac:chgData name="Holík Radovan" userId="addc4332-50f7-4ee9-8b58-ab55f7e46461" providerId="ADAL" clId="{6A8E5231-F162-484C-8F91-439874C0CC41}" dt="2022-06-06T20:29:55.249" v="2294" actId="20577"/>
          <ac:spMkLst>
            <pc:docMk/>
            <pc:sldMk cId="2163154503" sldId="399"/>
            <ac:spMk id="2" creationId="{00000000-0000-0000-0000-000000000000}"/>
          </ac:spMkLst>
        </pc:spChg>
        <pc:spChg chg="add mod">
          <ac:chgData name="Holík Radovan" userId="addc4332-50f7-4ee9-8b58-ab55f7e46461" providerId="ADAL" clId="{6A8E5231-F162-484C-8F91-439874C0CC41}" dt="2022-06-08T09:12:08.936" v="11705" actId="20577"/>
          <ac:spMkLst>
            <pc:docMk/>
            <pc:sldMk cId="2163154503" sldId="399"/>
            <ac:spMk id="5" creationId="{71B26C88-BE19-AD97-7C06-4DBD1DCB5799}"/>
          </ac:spMkLst>
        </pc:spChg>
        <pc:picChg chg="del">
          <ac:chgData name="Holík Radovan" userId="addc4332-50f7-4ee9-8b58-ab55f7e46461" providerId="ADAL" clId="{6A8E5231-F162-484C-8F91-439874C0CC41}" dt="2022-06-06T10:19:44.068" v="5" actId="478"/>
          <ac:picMkLst>
            <pc:docMk/>
            <pc:sldMk cId="2163154503" sldId="399"/>
            <ac:picMk id="4" creationId="{00000000-0000-0000-0000-000000000000}"/>
          </ac:picMkLst>
        </pc:picChg>
      </pc:sldChg>
      <pc:sldChg chg="addSp delSp modSp new mod ord">
        <pc:chgData name="Holík Radovan" userId="addc4332-50f7-4ee9-8b58-ab55f7e46461" providerId="ADAL" clId="{6A8E5231-F162-484C-8F91-439874C0CC41}" dt="2022-06-06T16:53:36.197" v="1171" actId="20578"/>
        <pc:sldMkLst>
          <pc:docMk/>
          <pc:sldMk cId="269730985" sldId="400"/>
        </pc:sldMkLst>
        <pc:spChg chg="mod">
          <ac:chgData name="Holík Radovan" userId="addc4332-50f7-4ee9-8b58-ab55f7e46461" providerId="ADAL" clId="{6A8E5231-F162-484C-8F91-439874C0CC41}" dt="2022-06-06T16:42:07.125" v="721" actId="20577"/>
          <ac:spMkLst>
            <pc:docMk/>
            <pc:sldMk cId="269730985" sldId="400"/>
            <ac:spMk id="2" creationId="{5B6D63D2-F889-33A7-C366-8959FDA662EB}"/>
          </ac:spMkLst>
        </pc:spChg>
        <pc:spChg chg="del">
          <ac:chgData name="Holík Radovan" userId="addc4332-50f7-4ee9-8b58-ab55f7e46461" providerId="ADAL" clId="{6A8E5231-F162-484C-8F91-439874C0CC41}" dt="2022-06-06T10:35:38.762" v="353"/>
          <ac:spMkLst>
            <pc:docMk/>
            <pc:sldMk cId="269730985" sldId="400"/>
            <ac:spMk id="3" creationId="{8FF1F408-47FA-6969-B012-07C1FF8E3BDF}"/>
          </ac:spMkLst>
        </pc:spChg>
        <pc:picChg chg="add mod">
          <ac:chgData name="Holík Radovan" userId="addc4332-50f7-4ee9-8b58-ab55f7e46461" providerId="ADAL" clId="{6A8E5231-F162-484C-8F91-439874C0CC41}" dt="2022-06-06T10:37:39.519" v="362" actId="1076"/>
          <ac:picMkLst>
            <pc:docMk/>
            <pc:sldMk cId="269730985" sldId="400"/>
            <ac:picMk id="5" creationId="{CFC7D5AB-584B-BB01-400C-2DCA47EC87D1}"/>
          </ac:picMkLst>
        </pc:picChg>
      </pc:sldChg>
      <pc:sldChg chg="modSp new mod ord modNotesTx">
        <pc:chgData name="Holík Radovan" userId="addc4332-50f7-4ee9-8b58-ab55f7e46461" providerId="ADAL" clId="{6A8E5231-F162-484C-8F91-439874C0CC41}" dt="2022-06-09T07:40:19.993" v="12073" actId="27636"/>
        <pc:sldMkLst>
          <pc:docMk/>
          <pc:sldMk cId="2646691514" sldId="401"/>
        </pc:sldMkLst>
        <pc:spChg chg="mod">
          <ac:chgData name="Holík Radovan" userId="addc4332-50f7-4ee9-8b58-ab55f7e46461" providerId="ADAL" clId="{6A8E5231-F162-484C-8F91-439874C0CC41}" dt="2022-06-06T21:25:33.806" v="5890" actId="20577"/>
          <ac:spMkLst>
            <pc:docMk/>
            <pc:sldMk cId="2646691514" sldId="401"/>
            <ac:spMk id="2" creationId="{75B4A904-205C-C8E4-87EB-DEB74D7FAF27}"/>
          </ac:spMkLst>
        </pc:spChg>
        <pc:spChg chg="mod">
          <ac:chgData name="Holík Radovan" userId="addc4332-50f7-4ee9-8b58-ab55f7e46461" providerId="ADAL" clId="{6A8E5231-F162-484C-8F91-439874C0CC41}" dt="2022-06-09T07:40:19.993" v="12073" actId="27636"/>
          <ac:spMkLst>
            <pc:docMk/>
            <pc:sldMk cId="2646691514" sldId="401"/>
            <ac:spMk id="3" creationId="{E50CB55C-D752-C058-953C-9A22B04FB025}"/>
          </ac:spMkLst>
        </pc:spChg>
      </pc:sldChg>
      <pc:sldChg chg="modSp new del mod ord">
        <pc:chgData name="Holík Radovan" userId="addc4332-50f7-4ee9-8b58-ab55f7e46461" providerId="ADAL" clId="{6A8E5231-F162-484C-8F91-439874C0CC41}" dt="2022-06-07T19:44:15.884" v="9199" actId="2696"/>
        <pc:sldMkLst>
          <pc:docMk/>
          <pc:sldMk cId="1485235463" sldId="402"/>
        </pc:sldMkLst>
        <pc:spChg chg="mod">
          <ac:chgData name="Holík Radovan" userId="addc4332-50f7-4ee9-8b58-ab55f7e46461" providerId="ADAL" clId="{6A8E5231-F162-484C-8F91-439874C0CC41}" dt="2022-06-07T18:58:21.864" v="8634" actId="20577"/>
          <ac:spMkLst>
            <pc:docMk/>
            <pc:sldMk cId="1485235463" sldId="402"/>
            <ac:spMk id="2" creationId="{DDFF1A55-9385-3156-AC18-1792AF5F25AC}"/>
          </ac:spMkLst>
        </pc:spChg>
        <pc:spChg chg="mod">
          <ac:chgData name="Holík Radovan" userId="addc4332-50f7-4ee9-8b58-ab55f7e46461" providerId="ADAL" clId="{6A8E5231-F162-484C-8F91-439874C0CC41}" dt="2022-06-07T18:58:47.469" v="8682" actId="20577"/>
          <ac:spMkLst>
            <pc:docMk/>
            <pc:sldMk cId="1485235463" sldId="402"/>
            <ac:spMk id="3" creationId="{17886563-4546-5238-0ADD-68A5748011BC}"/>
          </ac:spMkLst>
        </pc:spChg>
      </pc:sldChg>
      <pc:sldChg chg="addSp delSp modSp new del mod ord">
        <pc:chgData name="Holík Radovan" userId="addc4332-50f7-4ee9-8b58-ab55f7e46461" providerId="ADAL" clId="{6A8E5231-F162-484C-8F91-439874C0CC41}" dt="2022-06-07T19:44:15.884" v="9199" actId="2696"/>
        <pc:sldMkLst>
          <pc:docMk/>
          <pc:sldMk cId="2858578680" sldId="403"/>
        </pc:sldMkLst>
        <pc:spChg chg="del mod">
          <ac:chgData name="Holík Radovan" userId="addc4332-50f7-4ee9-8b58-ab55f7e46461" providerId="ADAL" clId="{6A8E5231-F162-484C-8F91-439874C0CC41}" dt="2022-06-06T16:19:26.057" v="536" actId="478"/>
          <ac:spMkLst>
            <pc:docMk/>
            <pc:sldMk cId="2858578680" sldId="403"/>
            <ac:spMk id="2" creationId="{FF55FD81-8CB1-BD70-3083-3C8AF8082A97}"/>
          </ac:spMkLst>
        </pc:spChg>
        <pc:spChg chg="del">
          <ac:chgData name="Holík Radovan" userId="addc4332-50f7-4ee9-8b58-ab55f7e46461" providerId="ADAL" clId="{6A8E5231-F162-484C-8F91-439874C0CC41}" dt="2022-06-06T16:19:08.873" v="530" actId="931"/>
          <ac:spMkLst>
            <pc:docMk/>
            <pc:sldMk cId="2858578680" sldId="403"/>
            <ac:spMk id="3" creationId="{E49CAD03-8047-506F-84AD-937179D090F3}"/>
          </ac:spMkLst>
        </pc:spChg>
        <pc:picChg chg="add mod">
          <ac:chgData name="Holík Radovan" userId="addc4332-50f7-4ee9-8b58-ab55f7e46461" providerId="ADAL" clId="{6A8E5231-F162-484C-8F91-439874C0CC41}" dt="2022-06-06T16:19:41.789" v="539" actId="1076"/>
          <ac:picMkLst>
            <pc:docMk/>
            <pc:sldMk cId="2858578680" sldId="403"/>
            <ac:picMk id="5" creationId="{50A6B1F4-F394-2B8B-A5EC-AA63163C78C8}"/>
          </ac:picMkLst>
        </pc:picChg>
      </pc:sldChg>
      <pc:sldChg chg="new del">
        <pc:chgData name="Holík Radovan" userId="addc4332-50f7-4ee9-8b58-ab55f7e46461" providerId="ADAL" clId="{6A8E5231-F162-484C-8F91-439874C0CC41}" dt="2022-06-06T16:22:13.821" v="544" actId="680"/>
        <pc:sldMkLst>
          <pc:docMk/>
          <pc:sldMk cId="2250982396" sldId="404"/>
        </pc:sldMkLst>
      </pc:sldChg>
      <pc:sldChg chg="new del">
        <pc:chgData name="Holík Radovan" userId="addc4332-50f7-4ee9-8b58-ab55f7e46461" providerId="ADAL" clId="{6A8E5231-F162-484C-8F91-439874C0CC41}" dt="2022-06-06T16:22:45.751" v="554" actId="680"/>
        <pc:sldMkLst>
          <pc:docMk/>
          <pc:sldMk cId="2543774723" sldId="404"/>
        </pc:sldMkLst>
      </pc:sldChg>
      <pc:sldChg chg="new del">
        <pc:chgData name="Holík Radovan" userId="addc4332-50f7-4ee9-8b58-ab55f7e46461" providerId="ADAL" clId="{6A8E5231-F162-484C-8F91-439874C0CC41}" dt="2022-06-06T16:22:29.319" v="548" actId="680"/>
        <pc:sldMkLst>
          <pc:docMk/>
          <pc:sldMk cId="3163303579" sldId="404"/>
        </pc:sldMkLst>
      </pc:sldChg>
      <pc:sldChg chg="new del">
        <pc:chgData name="Holík Radovan" userId="addc4332-50f7-4ee9-8b58-ab55f7e46461" providerId="ADAL" clId="{6A8E5231-F162-484C-8F91-439874C0CC41}" dt="2022-06-06T16:22:04.120" v="542" actId="680"/>
        <pc:sldMkLst>
          <pc:docMk/>
          <pc:sldMk cId="3759555931" sldId="404"/>
        </pc:sldMkLst>
      </pc:sldChg>
      <pc:sldChg chg="new del">
        <pc:chgData name="Holík Radovan" userId="addc4332-50f7-4ee9-8b58-ab55f7e46461" providerId="ADAL" clId="{6A8E5231-F162-484C-8F91-439874C0CC41}" dt="2022-06-06T16:22:41.279" v="552" actId="680"/>
        <pc:sldMkLst>
          <pc:docMk/>
          <pc:sldMk cId="3888216264" sldId="404"/>
        </pc:sldMkLst>
      </pc:sldChg>
      <pc:sldChg chg="new del">
        <pc:chgData name="Holík Radovan" userId="addc4332-50f7-4ee9-8b58-ab55f7e46461" providerId="ADAL" clId="{6A8E5231-F162-484C-8F91-439874C0CC41}" dt="2022-06-06T16:22:36.132" v="550" actId="680"/>
        <pc:sldMkLst>
          <pc:docMk/>
          <pc:sldMk cId="4026748925" sldId="404"/>
        </pc:sldMkLst>
      </pc:sldChg>
      <pc:sldChg chg="modSp new mod">
        <pc:chgData name="Holík Radovan" userId="addc4332-50f7-4ee9-8b58-ab55f7e46461" providerId="ADAL" clId="{6A8E5231-F162-484C-8F91-439874C0CC41}" dt="2022-06-06T20:30:03.231" v="2300" actId="20577"/>
        <pc:sldMkLst>
          <pc:docMk/>
          <pc:sldMk cId="4050187604" sldId="404"/>
        </pc:sldMkLst>
        <pc:spChg chg="mod">
          <ac:chgData name="Holík Radovan" userId="addc4332-50f7-4ee9-8b58-ab55f7e46461" providerId="ADAL" clId="{6A8E5231-F162-484C-8F91-439874C0CC41}" dt="2022-06-06T20:30:03.231" v="2300" actId="20577"/>
          <ac:spMkLst>
            <pc:docMk/>
            <pc:sldMk cId="4050187604" sldId="404"/>
            <ac:spMk id="2" creationId="{CDB57741-2D31-20DD-B4CF-2C1A45E48F93}"/>
          </ac:spMkLst>
        </pc:spChg>
      </pc:sldChg>
      <pc:sldChg chg="new del">
        <pc:chgData name="Holík Radovan" userId="addc4332-50f7-4ee9-8b58-ab55f7e46461" providerId="ADAL" clId="{6A8E5231-F162-484C-8F91-439874C0CC41}" dt="2022-06-06T16:22:24.931" v="546" actId="680"/>
        <pc:sldMkLst>
          <pc:docMk/>
          <pc:sldMk cId="4151030829" sldId="404"/>
        </pc:sldMkLst>
      </pc:sldChg>
      <pc:sldChg chg="modSp new mod modNotesTx">
        <pc:chgData name="Holík Radovan" userId="addc4332-50f7-4ee9-8b58-ab55f7e46461" providerId="ADAL" clId="{6A8E5231-F162-484C-8F91-439874C0CC41}" dt="2022-06-08T12:39:41.362" v="11924" actId="20577"/>
        <pc:sldMkLst>
          <pc:docMk/>
          <pc:sldMk cId="1173761657" sldId="405"/>
        </pc:sldMkLst>
        <pc:spChg chg="mod">
          <ac:chgData name="Holík Radovan" userId="addc4332-50f7-4ee9-8b58-ab55f7e46461" providerId="ADAL" clId="{6A8E5231-F162-484C-8F91-439874C0CC41}" dt="2022-06-07T18:36:34.430" v="7686" actId="20577"/>
          <ac:spMkLst>
            <pc:docMk/>
            <pc:sldMk cId="1173761657" sldId="405"/>
            <ac:spMk id="2" creationId="{06A16721-B278-AE49-B581-29B3A51C0D4F}"/>
          </ac:spMkLst>
        </pc:spChg>
        <pc:spChg chg="mod">
          <ac:chgData name="Holík Radovan" userId="addc4332-50f7-4ee9-8b58-ab55f7e46461" providerId="ADAL" clId="{6A8E5231-F162-484C-8F91-439874C0CC41}" dt="2022-06-08T12:39:41.362" v="11924" actId="20577"/>
          <ac:spMkLst>
            <pc:docMk/>
            <pc:sldMk cId="1173761657" sldId="405"/>
            <ac:spMk id="3" creationId="{F4A2314B-A556-1379-FF06-DD5F2EDB0619}"/>
          </ac:spMkLst>
        </pc:spChg>
      </pc:sldChg>
      <pc:sldChg chg="new del">
        <pc:chgData name="Holík Radovan" userId="addc4332-50f7-4ee9-8b58-ab55f7e46461" providerId="ADAL" clId="{6A8E5231-F162-484C-8F91-439874C0CC41}" dt="2022-06-06T16:37:38.072" v="603" actId="2696"/>
        <pc:sldMkLst>
          <pc:docMk/>
          <pc:sldMk cId="2445114611" sldId="405"/>
        </pc:sldMkLst>
      </pc:sldChg>
      <pc:sldChg chg="addSp delSp modSp new del mod">
        <pc:chgData name="Holík Radovan" userId="addc4332-50f7-4ee9-8b58-ab55f7e46461" providerId="ADAL" clId="{6A8E5231-F162-484C-8F91-439874C0CC41}" dt="2022-06-06T16:37:02.675" v="599" actId="2696"/>
        <pc:sldMkLst>
          <pc:docMk/>
          <pc:sldMk cId="4193612925" sldId="405"/>
        </pc:sldMkLst>
        <pc:spChg chg="mod">
          <ac:chgData name="Holík Radovan" userId="addc4332-50f7-4ee9-8b58-ab55f7e46461" providerId="ADAL" clId="{6A8E5231-F162-484C-8F91-439874C0CC41}" dt="2022-06-06T16:23:36.359" v="586" actId="20577"/>
          <ac:spMkLst>
            <pc:docMk/>
            <pc:sldMk cId="4193612925" sldId="405"/>
            <ac:spMk id="2" creationId="{B953D677-BD59-95A1-6BD2-DDF9B68FB635}"/>
          </ac:spMkLst>
        </pc:spChg>
        <pc:spChg chg="mod">
          <ac:chgData name="Holík Radovan" userId="addc4332-50f7-4ee9-8b58-ab55f7e46461" providerId="ADAL" clId="{6A8E5231-F162-484C-8F91-439874C0CC41}" dt="2022-06-06T16:33:36.888" v="589" actId="962"/>
          <ac:spMkLst>
            <pc:docMk/>
            <pc:sldMk cId="4193612925" sldId="405"/>
            <ac:spMk id="3" creationId="{E691915A-ED21-7D97-1FFA-0E58BD2EA770}"/>
          </ac:spMkLst>
        </pc:spChg>
        <pc:picChg chg="add del mod">
          <ac:chgData name="Holík Radovan" userId="addc4332-50f7-4ee9-8b58-ab55f7e46461" providerId="ADAL" clId="{6A8E5231-F162-484C-8F91-439874C0CC41}" dt="2022-06-06T16:33:38.185" v="590" actId="478"/>
          <ac:picMkLst>
            <pc:docMk/>
            <pc:sldMk cId="4193612925" sldId="405"/>
            <ac:picMk id="5" creationId="{BBAACE5C-AA6C-D2E4-B342-B713D54C89A0}"/>
          </ac:picMkLst>
        </pc:picChg>
        <pc:picChg chg="add mod">
          <ac:chgData name="Holík Radovan" userId="addc4332-50f7-4ee9-8b58-ab55f7e46461" providerId="ADAL" clId="{6A8E5231-F162-484C-8F91-439874C0CC41}" dt="2022-06-06T16:34:34.870" v="596" actId="1076"/>
          <ac:picMkLst>
            <pc:docMk/>
            <pc:sldMk cId="4193612925" sldId="405"/>
            <ac:picMk id="7" creationId="{C9550E49-74BB-5068-971F-A41DE40EE894}"/>
          </ac:picMkLst>
        </pc:picChg>
      </pc:sldChg>
      <pc:sldChg chg="modSp new mod modNotesTx">
        <pc:chgData name="Holík Radovan" userId="addc4332-50f7-4ee9-8b58-ab55f7e46461" providerId="ADAL" clId="{6A8E5231-F162-484C-8F91-439874C0CC41}" dt="2022-06-09T07:29:10.957" v="12038" actId="20577"/>
        <pc:sldMkLst>
          <pc:docMk/>
          <pc:sldMk cId="3664462514" sldId="406"/>
        </pc:sldMkLst>
        <pc:spChg chg="mod">
          <ac:chgData name="Holík Radovan" userId="addc4332-50f7-4ee9-8b58-ab55f7e46461" providerId="ADAL" clId="{6A8E5231-F162-484C-8F91-439874C0CC41}" dt="2022-06-06T16:49:42.227" v="957" actId="20577"/>
          <ac:spMkLst>
            <pc:docMk/>
            <pc:sldMk cId="3664462514" sldId="406"/>
            <ac:spMk id="2" creationId="{00653FF6-4460-B4EC-CC98-4D0A402ECC45}"/>
          </ac:spMkLst>
        </pc:spChg>
        <pc:spChg chg="mod">
          <ac:chgData name="Holík Radovan" userId="addc4332-50f7-4ee9-8b58-ab55f7e46461" providerId="ADAL" clId="{6A8E5231-F162-484C-8F91-439874C0CC41}" dt="2022-06-09T07:29:10.957" v="12038" actId="20577"/>
          <ac:spMkLst>
            <pc:docMk/>
            <pc:sldMk cId="3664462514" sldId="406"/>
            <ac:spMk id="3" creationId="{1BE7EB60-FB2C-7B16-AA25-EFA5FBBF5F83}"/>
          </ac:spMkLst>
        </pc:spChg>
      </pc:sldChg>
      <pc:sldChg chg="modSp new mod modNotesTx">
        <pc:chgData name="Holík Radovan" userId="addc4332-50f7-4ee9-8b58-ab55f7e46461" providerId="ADAL" clId="{6A8E5231-F162-484C-8F91-439874C0CC41}" dt="2022-06-08T12:36:38.786" v="11842" actId="27636"/>
        <pc:sldMkLst>
          <pc:docMk/>
          <pc:sldMk cId="2754622486" sldId="407"/>
        </pc:sldMkLst>
        <pc:spChg chg="mod">
          <ac:chgData name="Holík Radovan" userId="addc4332-50f7-4ee9-8b58-ab55f7e46461" providerId="ADAL" clId="{6A8E5231-F162-484C-8F91-439874C0CC41}" dt="2022-06-06T20:50:26.595" v="2855" actId="20577"/>
          <ac:spMkLst>
            <pc:docMk/>
            <pc:sldMk cId="2754622486" sldId="407"/>
            <ac:spMk id="2" creationId="{76816C6D-81D1-ABE2-B7BD-2F169FB95CB8}"/>
          </ac:spMkLst>
        </pc:spChg>
        <pc:spChg chg="mod">
          <ac:chgData name="Holík Radovan" userId="addc4332-50f7-4ee9-8b58-ab55f7e46461" providerId="ADAL" clId="{6A8E5231-F162-484C-8F91-439874C0CC41}" dt="2022-06-08T12:36:38.786" v="11842" actId="27636"/>
          <ac:spMkLst>
            <pc:docMk/>
            <pc:sldMk cId="2754622486" sldId="407"/>
            <ac:spMk id="3" creationId="{915EEAEC-BAF1-B8A3-1D77-CD0747D8401B}"/>
          </ac:spMkLst>
        </pc:spChg>
      </pc:sldChg>
      <pc:sldChg chg="modSp new del mod ord">
        <pc:chgData name="Holík Radovan" userId="addc4332-50f7-4ee9-8b58-ab55f7e46461" providerId="ADAL" clId="{6A8E5231-F162-484C-8F91-439874C0CC41}" dt="2022-06-09T08:17:02.158" v="12074" actId="2696"/>
        <pc:sldMkLst>
          <pc:docMk/>
          <pc:sldMk cId="464621953" sldId="408"/>
        </pc:sldMkLst>
        <pc:spChg chg="mod">
          <ac:chgData name="Holík Radovan" userId="addc4332-50f7-4ee9-8b58-ab55f7e46461" providerId="ADAL" clId="{6A8E5231-F162-484C-8F91-439874C0CC41}" dt="2022-06-07T18:59:23.962" v="8692" actId="20577"/>
          <ac:spMkLst>
            <pc:docMk/>
            <pc:sldMk cId="464621953" sldId="408"/>
            <ac:spMk id="2" creationId="{8BAD365D-60C4-1C8C-5CA8-2B909DA91DA6}"/>
          </ac:spMkLst>
        </pc:spChg>
        <pc:spChg chg="mod">
          <ac:chgData name="Holík Radovan" userId="addc4332-50f7-4ee9-8b58-ab55f7e46461" providerId="ADAL" clId="{6A8E5231-F162-484C-8F91-439874C0CC41}" dt="2022-06-07T20:29:21.626" v="11500" actId="20577"/>
          <ac:spMkLst>
            <pc:docMk/>
            <pc:sldMk cId="464621953" sldId="408"/>
            <ac:spMk id="3" creationId="{398D6654-716E-8293-A8E7-AD98AF9574E6}"/>
          </ac:spMkLst>
        </pc:spChg>
      </pc:sldChg>
      <pc:sldChg chg="modSp new del">
        <pc:chgData name="Holík Radovan" userId="addc4332-50f7-4ee9-8b58-ab55f7e46461" providerId="ADAL" clId="{6A8E5231-F162-484C-8F91-439874C0CC41}" dt="2022-06-06T21:27:44.791" v="6131" actId="2696"/>
        <pc:sldMkLst>
          <pc:docMk/>
          <pc:sldMk cId="189287655" sldId="409"/>
        </pc:sldMkLst>
        <pc:spChg chg="mod">
          <ac:chgData name="Holík Radovan" userId="addc4332-50f7-4ee9-8b58-ab55f7e46461" providerId="ADAL" clId="{6A8E5231-F162-484C-8F91-439874C0CC41}" dt="2022-06-06T21:27:29.095" v="6130"/>
          <ac:spMkLst>
            <pc:docMk/>
            <pc:sldMk cId="189287655" sldId="409"/>
            <ac:spMk id="2" creationId="{1E662AA7-90F7-B48E-7DA9-3114B6271C0D}"/>
          </ac:spMkLst>
        </pc:spChg>
      </pc:sldChg>
      <pc:sldChg chg="addSp delSp modSp new mod ord">
        <pc:chgData name="Holík Radovan" userId="addc4332-50f7-4ee9-8b58-ab55f7e46461" providerId="ADAL" clId="{6A8E5231-F162-484C-8F91-439874C0CC41}" dt="2022-06-07T20:28:24.483" v="11477" actId="20578"/>
        <pc:sldMkLst>
          <pc:docMk/>
          <pc:sldMk cId="1288015430" sldId="409"/>
        </pc:sldMkLst>
        <pc:spChg chg="mod">
          <ac:chgData name="Holík Radovan" userId="addc4332-50f7-4ee9-8b58-ab55f7e46461" providerId="ADAL" clId="{6A8E5231-F162-484C-8F91-439874C0CC41}" dt="2022-06-07T19:11:03.302" v="8871" actId="20577"/>
          <ac:spMkLst>
            <pc:docMk/>
            <pc:sldMk cId="1288015430" sldId="409"/>
            <ac:spMk id="2" creationId="{4C168556-267C-BEA8-B90D-10364519FFFD}"/>
          </ac:spMkLst>
        </pc:spChg>
        <pc:spChg chg="del">
          <ac:chgData name="Holík Radovan" userId="addc4332-50f7-4ee9-8b58-ab55f7e46461" providerId="ADAL" clId="{6A8E5231-F162-484C-8F91-439874C0CC41}" dt="2022-06-07T19:11:24.037" v="8872"/>
          <ac:spMkLst>
            <pc:docMk/>
            <pc:sldMk cId="1288015430" sldId="409"/>
            <ac:spMk id="3" creationId="{D24224AB-9CB0-BBC8-8200-61692BA7B0EB}"/>
          </ac:spMkLst>
        </pc:spChg>
        <pc:spChg chg="add mod">
          <ac:chgData name="Holík Radovan" userId="addc4332-50f7-4ee9-8b58-ab55f7e46461" providerId="ADAL" clId="{6A8E5231-F162-484C-8F91-439874C0CC41}" dt="2022-06-07T19:12:02.697" v="8919" actId="1076"/>
          <ac:spMkLst>
            <pc:docMk/>
            <pc:sldMk cId="1288015430" sldId="409"/>
            <ac:spMk id="6" creationId="{A58752D8-3583-9905-DBFE-03087C20ED43}"/>
          </ac:spMkLst>
        </pc:spChg>
        <pc:picChg chg="add mod">
          <ac:chgData name="Holík Radovan" userId="addc4332-50f7-4ee9-8b58-ab55f7e46461" providerId="ADAL" clId="{6A8E5231-F162-484C-8F91-439874C0CC41}" dt="2022-06-07T19:11:33.528" v="8877" actId="1076"/>
          <ac:picMkLst>
            <pc:docMk/>
            <pc:sldMk cId="1288015430" sldId="409"/>
            <ac:picMk id="5" creationId="{3388FD30-46AC-F3D1-9CE3-B6DB34D6874F}"/>
          </ac:picMkLst>
        </pc:picChg>
      </pc:sldChg>
      <pc:sldChg chg="modSp add mod modNotesTx">
        <pc:chgData name="Holík Radovan" userId="addc4332-50f7-4ee9-8b58-ab55f7e46461" providerId="ADAL" clId="{6A8E5231-F162-484C-8F91-439874C0CC41}" dt="2022-06-08T12:43:00.883" v="11980" actId="20577"/>
        <pc:sldMkLst>
          <pc:docMk/>
          <pc:sldMk cId="293974634" sldId="410"/>
        </pc:sldMkLst>
        <pc:spChg chg="mod">
          <ac:chgData name="Holík Radovan" userId="addc4332-50f7-4ee9-8b58-ab55f7e46461" providerId="ADAL" clId="{6A8E5231-F162-484C-8F91-439874C0CC41}" dt="2022-06-08T12:43:00.883" v="11980" actId="20577"/>
          <ac:spMkLst>
            <pc:docMk/>
            <pc:sldMk cId="293974634" sldId="410"/>
            <ac:spMk id="3" creationId="{F4A2314B-A556-1379-FF06-DD5F2EDB0619}"/>
          </ac:spMkLst>
        </pc:spChg>
      </pc:sldChg>
      <pc:sldChg chg="addSp delSp modSp new mod">
        <pc:chgData name="Holík Radovan" userId="addc4332-50f7-4ee9-8b58-ab55f7e46461" providerId="ADAL" clId="{6A8E5231-F162-484C-8F91-439874C0CC41}" dt="2022-06-07T20:27:42.497" v="11474" actId="20577"/>
        <pc:sldMkLst>
          <pc:docMk/>
          <pc:sldMk cId="2529063087" sldId="411"/>
        </pc:sldMkLst>
        <pc:spChg chg="mod">
          <ac:chgData name="Holík Radovan" userId="addc4332-50f7-4ee9-8b58-ab55f7e46461" providerId="ADAL" clId="{6A8E5231-F162-484C-8F91-439874C0CC41}" dt="2022-06-07T20:27:42.497" v="11474" actId="20577"/>
          <ac:spMkLst>
            <pc:docMk/>
            <pc:sldMk cId="2529063087" sldId="411"/>
            <ac:spMk id="2" creationId="{4D2AB466-A6CE-6330-5F7F-09B92BB06C27}"/>
          </ac:spMkLst>
        </pc:spChg>
        <pc:spChg chg="del">
          <ac:chgData name="Holík Radovan" userId="addc4332-50f7-4ee9-8b58-ab55f7e46461" providerId="ADAL" clId="{6A8E5231-F162-484C-8F91-439874C0CC41}" dt="2022-06-07T18:45:46.852" v="8042"/>
          <ac:spMkLst>
            <pc:docMk/>
            <pc:sldMk cId="2529063087" sldId="411"/>
            <ac:spMk id="3" creationId="{DFA69FFD-BFD8-AA93-5074-8DF0EFEE6329}"/>
          </ac:spMkLst>
        </pc:spChg>
        <pc:spChg chg="add mod">
          <ac:chgData name="Holík Radovan" userId="addc4332-50f7-4ee9-8b58-ab55f7e46461" providerId="ADAL" clId="{6A8E5231-F162-484C-8F91-439874C0CC41}" dt="2022-06-07T19:12:25.478" v="8923" actId="1076"/>
          <ac:spMkLst>
            <pc:docMk/>
            <pc:sldMk cId="2529063087" sldId="411"/>
            <ac:spMk id="6" creationId="{3ED367E6-0AFE-28F0-0A6E-1E809C75DF4C}"/>
          </ac:spMkLst>
        </pc:spChg>
        <pc:picChg chg="add mod">
          <ac:chgData name="Holík Radovan" userId="addc4332-50f7-4ee9-8b58-ab55f7e46461" providerId="ADAL" clId="{6A8E5231-F162-484C-8F91-439874C0CC41}" dt="2022-06-07T18:47:03.339" v="8209" actId="962"/>
          <ac:picMkLst>
            <pc:docMk/>
            <pc:sldMk cId="2529063087" sldId="411"/>
            <ac:picMk id="5" creationId="{89B6ADD5-5542-41DD-46D1-D829C9BFDA07}"/>
          </ac:picMkLst>
        </pc:picChg>
      </pc:sldChg>
      <pc:sldChg chg="addSp delSp modSp new mod modNotesTx">
        <pc:chgData name="Holík Radovan" userId="addc4332-50f7-4ee9-8b58-ab55f7e46461" providerId="ADAL" clId="{6A8E5231-F162-484C-8F91-439874C0CC41}" dt="2022-06-07T19:12:14.656" v="8921" actId="1076"/>
        <pc:sldMkLst>
          <pc:docMk/>
          <pc:sldMk cId="3885944493" sldId="412"/>
        </pc:sldMkLst>
        <pc:spChg chg="mod">
          <ac:chgData name="Holík Radovan" userId="addc4332-50f7-4ee9-8b58-ab55f7e46461" providerId="ADAL" clId="{6A8E5231-F162-484C-8F91-439874C0CC41}" dt="2022-06-07T18:52:44.954" v="8419" actId="20577"/>
          <ac:spMkLst>
            <pc:docMk/>
            <pc:sldMk cId="3885944493" sldId="412"/>
            <ac:spMk id="2" creationId="{C6F4CF1E-C5A0-4F45-3590-1E1DA2FA6570}"/>
          </ac:spMkLst>
        </pc:spChg>
        <pc:spChg chg="del">
          <ac:chgData name="Holík Radovan" userId="addc4332-50f7-4ee9-8b58-ab55f7e46461" providerId="ADAL" clId="{6A8E5231-F162-484C-8F91-439874C0CC41}" dt="2022-06-07T18:50:23.361" v="8301"/>
          <ac:spMkLst>
            <pc:docMk/>
            <pc:sldMk cId="3885944493" sldId="412"/>
            <ac:spMk id="3" creationId="{A7412EFD-6294-63CB-CAE6-260204EB5830}"/>
          </ac:spMkLst>
        </pc:spChg>
        <pc:spChg chg="add del mod">
          <ac:chgData name="Holík Radovan" userId="addc4332-50f7-4ee9-8b58-ab55f7e46461" providerId="ADAL" clId="{6A8E5231-F162-484C-8F91-439874C0CC41}" dt="2022-06-07T18:52:20.441" v="8386" actId="478"/>
          <ac:spMkLst>
            <pc:docMk/>
            <pc:sldMk cId="3885944493" sldId="412"/>
            <ac:spMk id="6" creationId="{75141819-FC8C-2136-57C2-55CC955A9BBE}"/>
          </ac:spMkLst>
        </pc:spChg>
        <pc:spChg chg="add mod">
          <ac:chgData name="Holík Radovan" userId="addc4332-50f7-4ee9-8b58-ab55f7e46461" providerId="ADAL" clId="{6A8E5231-F162-484C-8F91-439874C0CC41}" dt="2022-06-07T19:12:14.656" v="8921" actId="1076"/>
          <ac:spMkLst>
            <pc:docMk/>
            <pc:sldMk cId="3885944493" sldId="412"/>
            <ac:spMk id="7" creationId="{567C42D5-AD95-E68A-AE0F-A7F98A27600F}"/>
          </ac:spMkLst>
        </pc:spChg>
        <pc:picChg chg="add mod">
          <ac:chgData name="Holík Radovan" userId="addc4332-50f7-4ee9-8b58-ab55f7e46461" providerId="ADAL" clId="{6A8E5231-F162-484C-8F91-439874C0CC41}" dt="2022-06-07T18:51:43.179" v="8383" actId="1076"/>
          <ac:picMkLst>
            <pc:docMk/>
            <pc:sldMk cId="3885944493" sldId="412"/>
            <ac:picMk id="5" creationId="{2BD8C72F-D2B1-0DF1-F5B5-B38E53A3EAA2}"/>
          </ac:picMkLst>
        </pc:picChg>
      </pc:sldChg>
      <pc:sldChg chg="addSp delSp modSp new mod ord modNotesTx">
        <pc:chgData name="Holík Radovan" userId="addc4332-50f7-4ee9-8b58-ab55f7e46461" providerId="ADAL" clId="{6A8E5231-F162-484C-8F91-439874C0CC41}" dt="2022-06-07T20:28:24.483" v="11477" actId="20578"/>
        <pc:sldMkLst>
          <pc:docMk/>
          <pc:sldMk cId="486125201" sldId="413"/>
        </pc:sldMkLst>
        <pc:spChg chg="mod">
          <ac:chgData name="Holík Radovan" userId="addc4332-50f7-4ee9-8b58-ab55f7e46461" providerId="ADAL" clId="{6A8E5231-F162-484C-8F91-439874C0CC41}" dt="2022-06-07T19:18:47.401" v="8925"/>
          <ac:spMkLst>
            <pc:docMk/>
            <pc:sldMk cId="486125201" sldId="413"/>
            <ac:spMk id="2" creationId="{9707AB3E-FEE4-6955-6A61-13CDA8A1CE7B}"/>
          </ac:spMkLst>
        </pc:spChg>
        <pc:spChg chg="del">
          <ac:chgData name="Holík Radovan" userId="addc4332-50f7-4ee9-8b58-ab55f7e46461" providerId="ADAL" clId="{6A8E5231-F162-484C-8F91-439874C0CC41}" dt="2022-06-07T19:18:54.276" v="8926"/>
          <ac:spMkLst>
            <pc:docMk/>
            <pc:sldMk cId="486125201" sldId="413"/>
            <ac:spMk id="3" creationId="{66227E37-7D79-5279-1CFC-4CC5ACD537AA}"/>
          </ac:spMkLst>
        </pc:spChg>
        <pc:spChg chg="add mod">
          <ac:chgData name="Holík Radovan" userId="addc4332-50f7-4ee9-8b58-ab55f7e46461" providerId="ADAL" clId="{6A8E5231-F162-484C-8F91-439874C0CC41}" dt="2022-06-07T19:19:50.066" v="8942" actId="1076"/>
          <ac:spMkLst>
            <pc:docMk/>
            <pc:sldMk cId="486125201" sldId="413"/>
            <ac:spMk id="6" creationId="{EC92E12D-77A2-2602-2D64-995379F1C6CD}"/>
          </ac:spMkLst>
        </pc:spChg>
        <pc:picChg chg="add mod">
          <ac:chgData name="Holík Radovan" userId="addc4332-50f7-4ee9-8b58-ab55f7e46461" providerId="ADAL" clId="{6A8E5231-F162-484C-8F91-439874C0CC41}" dt="2022-06-07T19:19:21.817" v="8933" actId="1076"/>
          <ac:picMkLst>
            <pc:docMk/>
            <pc:sldMk cId="486125201" sldId="413"/>
            <ac:picMk id="5" creationId="{28875CE0-57B5-A5AF-463E-7A04F5C3E3DD}"/>
          </ac:picMkLst>
        </pc:picChg>
      </pc:sldChg>
      <pc:sldChg chg="addSp delSp modSp new mod ord">
        <pc:chgData name="Holík Radovan" userId="addc4332-50f7-4ee9-8b58-ab55f7e46461" providerId="ADAL" clId="{6A8E5231-F162-484C-8F91-439874C0CC41}" dt="2022-06-08T08:51:15.477" v="11667" actId="478"/>
        <pc:sldMkLst>
          <pc:docMk/>
          <pc:sldMk cId="3355361442" sldId="414"/>
        </pc:sldMkLst>
        <pc:spChg chg="del mod">
          <ac:chgData name="Holík Radovan" userId="addc4332-50f7-4ee9-8b58-ab55f7e46461" providerId="ADAL" clId="{6A8E5231-F162-484C-8F91-439874C0CC41}" dt="2022-06-08T08:51:15.477" v="11667" actId="478"/>
          <ac:spMkLst>
            <pc:docMk/>
            <pc:sldMk cId="3355361442" sldId="414"/>
            <ac:spMk id="2" creationId="{AC980DAF-DB67-85A4-33FA-645AE8E04085}"/>
          </ac:spMkLst>
        </pc:spChg>
        <pc:spChg chg="del">
          <ac:chgData name="Holík Radovan" userId="addc4332-50f7-4ee9-8b58-ab55f7e46461" providerId="ADAL" clId="{6A8E5231-F162-484C-8F91-439874C0CC41}" dt="2022-06-07T19:34:25.684" v="9064"/>
          <ac:spMkLst>
            <pc:docMk/>
            <pc:sldMk cId="3355361442" sldId="414"/>
            <ac:spMk id="3" creationId="{67333B47-89F4-6389-F381-C70C40B1C152}"/>
          </ac:spMkLst>
        </pc:spChg>
        <pc:spChg chg="add mod">
          <ac:chgData name="Holík Radovan" userId="addc4332-50f7-4ee9-8b58-ab55f7e46461" providerId="ADAL" clId="{6A8E5231-F162-484C-8F91-439874C0CC41}" dt="2022-06-07T19:37:45.544" v="9149" actId="1076"/>
          <ac:spMkLst>
            <pc:docMk/>
            <pc:sldMk cId="3355361442" sldId="414"/>
            <ac:spMk id="6" creationId="{1523C802-47E2-E6D0-EACF-4A4D24DA0792}"/>
          </ac:spMkLst>
        </pc:spChg>
        <pc:picChg chg="add mod">
          <ac:chgData name="Holík Radovan" userId="addc4332-50f7-4ee9-8b58-ab55f7e46461" providerId="ADAL" clId="{6A8E5231-F162-484C-8F91-439874C0CC41}" dt="2022-06-07T19:35:09.357" v="9109" actId="1076"/>
          <ac:picMkLst>
            <pc:docMk/>
            <pc:sldMk cId="3355361442" sldId="414"/>
            <ac:picMk id="5" creationId="{BBB87CEA-7448-B5BF-8716-99C719C0623C}"/>
          </ac:picMkLst>
        </pc:picChg>
      </pc:sldChg>
      <pc:sldChg chg="addSp delSp modSp new mod ord">
        <pc:chgData name="Holík Radovan" userId="addc4332-50f7-4ee9-8b58-ab55f7e46461" providerId="ADAL" clId="{6A8E5231-F162-484C-8F91-439874C0CC41}" dt="2022-06-08T08:51:12.329" v="11666" actId="478"/>
        <pc:sldMkLst>
          <pc:docMk/>
          <pc:sldMk cId="958405005" sldId="415"/>
        </pc:sldMkLst>
        <pc:spChg chg="del">
          <ac:chgData name="Holík Radovan" userId="addc4332-50f7-4ee9-8b58-ab55f7e46461" providerId="ADAL" clId="{6A8E5231-F162-484C-8F91-439874C0CC41}" dt="2022-06-08T08:51:12.329" v="11666" actId="478"/>
          <ac:spMkLst>
            <pc:docMk/>
            <pc:sldMk cId="958405005" sldId="415"/>
            <ac:spMk id="2" creationId="{857022D6-1368-C388-1DA8-9D86039941BF}"/>
          </ac:spMkLst>
        </pc:spChg>
        <pc:spChg chg="del">
          <ac:chgData name="Holík Radovan" userId="addc4332-50f7-4ee9-8b58-ab55f7e46461" providerId="ADAL" clId="{6A8E5231-F162-484C-8F91-439874C0CC41}" dt="2022-06-07T19:37:03.810" v="9115"/>
          <ac:spMkLst>
            <pc:docMk/>
            <pc:sldMk cId="958405005" sldId="415"/>
            <ac:spMk id="3" creationId="{E71FD089-80D3-BAF2-540B-00422A766E12}"/>
          </ac:spMkLst>
        </pc:spChg>
        <pc:spChg chg="add mod">
          <ac:chgData name="Holík Radovan" userId="addc4332-50f7-4ee9-8b58-ab55f7e46461" providerId="ADAL" clId="{6A8E5231-F162-484C-8F91-439874C0CC41}" dt="2022-06-07T19:40:39.043" v="9187" actId="1076"/>
          <ac:spMkLst>
            <pc:docMk/>
            <pc:sldMk cId="958405005" sldId="415"/>
            <ac:spMk id="6" creationId="{7630BE8A-1DA5-9046-26C6-ABDB2040F8FD}"/>
          </ac:spMkLst>
        </pc:spChg>
        <pc:spChg chg="add del mod">
          <ac:chgData name="Holík Radovan" userId="addc4332-50f7-4ee9-8b58-ab55f7e46461" providerId="ADAL" clId="{6A8E5231-F162-484C-8F91-439874C0CC41}" dt="2022-06-07T19:38:04.847" v="9152"/>
          <ac:spMkLst>
            <pc:docMk/>
            <pc:sldMk cId="958405005" sldId="415"/>
            <ac:spMk id="8" creationId="{B7F913E3-B346-4190-F77E-BE94103F7D80}"/>
          </ac:spMkLst>
        </pc:spChg>
        <pc:picChg chg="add del mod">
          <ac:chgData name="Holík Radovan" userId="addc4332-50f7-4ee9-8b58-ab55f7e46461" providerId="ADAL" clId="{6A8E5231-F162-484C-8F91-439874C0CC41}" dt="2022-06-07T19:38:01.299" v="9151" actId="478"/>
          <ac:picMkLst>
            <pc:docMk/>
            <pc:sldMk cId="958405005" sldId="415"/>
            <ac:picMk id="5" creationId="{0FD649DF-AE2B-CB51-E814-2D5C970F526C}"/>
          </ac:picMkLst>
        </pc:picChg>
        <pc:picChg chg="add mod">
          <ac:chgData name="Holík Radovan" userId="addc4332-50f7-4ee9-8b58-ab55f7e46461" providerId="ADAL" clId="{6A8E5231-F162-484C-8F91-439874C0CC41}" dt="2022-06-07T19:40:35.859" v="9186" actId="1076"/>
          <ac:picMkLst>
            <pc:docMk/>
            <pc:sldMk cId="958405005" sldId="415"/>
            <ac:picMk id="10" creationId="{100EA26D-0C21-B15C-3251-4896B7A90397}"/>
          </ac:picMkLst>
        </pc:picChg>
      </pc:sldChg>
      <pc:sldChg chg="addSp delSp modSp new mod ord">
        <pc:chgData name="Holík Radovan" userId="addc4332-50f7-4ee9-8b58-ab55f7e46461" providerId="ADAL" clId="{6A8E5231-F162-484C-8F91-439874C0CC41}" dt="2022-06-08T09:11:20.722" v="11703" actId="1076"/>
        <pc:sldMkLst>
          <pc:docMk/>
          <pc:sldMk cId="1970105050" sldId="416"/>
        </pc:sldMkLst>
        <pc:spChg chg="mod">
          <ac:chgData name="Holík Radovan" userId="addc4332-50f7-4ee9-8b58-ab55f7e46461" providerId="ADAL" clId="{6A8E5231-F162-484C-8F91-439874C0CC41}" dt="2022-06-07T19:42:23.186" v="9197" actId="20577"/>
          <ac:spMkLst>
            <pc:docMk/>
            <pc:sldMk cId="1970105050" sldId="416"/>
            <ac:spMk id="2" creationId="{A78B4883-1B8A-A85D-F431-30D2E385D0B9}"/>
          </ac:spMkLst>
        </pc:spChg>
        <pc:spChg chg="del mod">
          <ac:chgData name="Holík Radovan" userId="addc4332-50f7-4ee9-8b58-ab55f7e46461" providerId="ADAL" clId="{6A8E5231-F162-484C-8F91-439874C0CC41}" dt="2022-06-08T09:10:43.114" v="11692"/>
          <ac:spMkLst>
            <pc:docMk/>
            <pc:sldMk cId="1970105050" sldId="416"/>
            <ac:spMk id="3" creationId="{0AFA27C8-27A2-4DFB-749F-A557C0F9B4D9}"/>
          </ac:spMkLst>
        </pc:spChg>
        <pc:picChg chg="add mod">
          <ac:chgData name="Holík Radovan" userId="addc4332-50f7-4ee9-8b58-ab55f7e46461" providerId="ADAL" clId="{6A8E5231-F162-484C-8F91-439874C0CC41}" dt="2022-06-08T09:11:20.722" v="11703" actId="1076"/>
          <ac:picMkLst>
            <pc:docMk/>
            <pc:sldMk cId="1970105050" sldId="416"/>
            <ac:picMk id="5" creationId="{23567864-60AF-0D8D-98EB-6EDDBF6BF01B}"/>
          </ac:picMkLst>
        </pc:picChg>
      </pc:sldChg>
      <pc:sldChg chg="modSp new mod ord">
        <pc:chgData name="Holík Radovan" userId="addc4332-50f7-4ee9-8b58-ab55f7e46461" providerId="ADAL" clId="{6A8E5231-F162-484C-8F91-439874C0CC41}" dt="2022-06-08T10:43:10.530" v="11726" actId="20577"/>
        <pc:sldMkLst>
          <pc:docMk/>
          <pc:sldMk cId="1152248225" sldId="417"/>
        </pc:sldMkLst>
        <pc:spChg chg="mod">
          <ac:chgData name="Holík Radovan" userId="addc4332-50f7-4ee9-8b58-ab55f7e46461" providerId="ADAL" clId="{6A8E5231-F162-484C-8F91-439874C0CC41}" dt="2022-06-07T19:49:05.958" v="9265" actId="20577"/>
          <ac:spMkLst>
            <pc:docMk/>
            <pc:sldMk cId="1152248225" sldId="417"/>
            <ac:spMk id="2" creationId="{4D546A31-EBC4-E232-AB15-E639FB3A215C}"/>
          </ac:spMkLst>
        </pc:spChg>
        <pc:spChg chg="mod">
          <ac:chgData name="Holík Radovan" userId="addc4332-50f7-4ee9-8b58-ab55f7e46461" providerId="ADAL" clId="{6A8E5231-F162-484C-8F91-439874C0CC41}" dt="2022-06-08T10:43:10.530" v="11726" actId="20577"/>
          <ac:spMkLst>
            <pc:docMk/>
            <pc:sldMk cId="1152248225" sldId="417"/>
            <ac:spMk id="3" creationId="{F031CC1B-7F8C-E8F9-B146-505BAA9BE51C}"/>
          </ac:spMkLst>
        </pc:spChg>
      </pc:sldChg>
      <pc:sldChg chg="modSp new mod ord">
        <pc:chgData name="Holík Radovan" userId="addc4332-50f7-4ee9-8b58-ab55f7e46461" providerId="ADAL" clId="{6A8E5231-F162-484C-8F91-439874C0CC41}" dt="2022-06-07T20:28:24.483" v="11477" actId="20578"/>
        <pc:sldMkLst>
          <pc:docMk/>
          <pc:sldMk cId="2712270733" sldId="418"/>
        </pc:sldMkLst>
        <pc:spChg chg="mod">
          <ac:chgData name="Holík Radovan" userId="addc4332-50f7-4ee9-8b58-ab55f7e46461" providerId="ADAL" clId="{6A8E5231-F162-484C-8F91-439874C0CC41}" dt="2022-06-07T20:01:05.234" v="9687" actId="20577"/>
          <ac:spMkLst>
            <pc:docMk/>
            <pc:sldMk cId="2712270733" sldId="418"/>
            <ac:spMk id="2" creationId="{45D69E87-E6EB-3E8F-3430-4FFBC0219C56}"/>
          </ac:spMkLst>
        </pc:spChg>
        <pc:spChg chg="mod">
          <ac:chgData name="Holík Radovan" userId="addc4332-50f7-4ee9-8b58-ab55f7e46461" providerId="ADAL" clId="{6A8E5231-F162-484C-8F91-439874C0CC41}" dt="2022-06-07T20:05:43.636" v="10298" actId="20577"/>
          <ac:spMkLst>
            <pc:docMk/>
            <pc:sldMk cId="2712270733" sldId="418"/>
            <ac:spMk id="3" creationId="{9B0A4DCA-F65C-6BD3-8C15-4778AA2CCFBF}"/>
          </ac:spMkLst>
        </pc:spChg>
      </pc:sldChg>
      <pc:sldChg chg="modSp add mod ord">
        <pc:chgData name="Holík Radovan" userId="addc4332-50f7-4ee9-8b58-ab55f7e46461" providerId="ADAL" clId="{6A8E5231-F162-484C-8F91-439874C0CC41}" dt="2022-06-08T12:43:46.893" v="12004" actId="20577"/>
        <pc:sldMkLst>
          <pc:docMk/>
          <pc:sldMk cId="350523036" sldId="419"/>
        </pc:sldMkLst>
        <pc:spChg chg="mod">
          <ac:chgData name="Holík Radovan" userId="addc4332-50f7-4ee9-8b58-ab55f7e46461" providerId="ADAL" clId="{6A8E5231-F162-484C-8F91-439874C0CC41}" dt="2022-06-07T20:05:58.737" v="10313" actId="20577"/>
          <ac:spMkLst>
            <pc:docMk/>
            <pc:sldMk cId="350523036" sldId="419"/>
            <ac:spMk id="2" creationId="{45D69E87-E6EB-3E8F-3430-4FFBC0219C56}"/>
          </ac:spMkLst>
        </pc:spChg>
        <pc:spChg chg="mod">
          <ac:chgData name="Holík Radovan" userId="addc4332-50f7-4ee9-8b58-ab55f7e46461" providerId="ADAL" clId="{6A8E5231-F162-484C-8F91-439874C0CC41}" dt="2022-06-08T12:43:46.893" v="12004" actId="20577"/>
          <ac:spMkLst>
            <pc:docMk/>
            <pc:sldMk cId="350523036" sldId="419"/>
            <ac:spMk id="3" creationId="{9B0A4DCA-F65C-6BD3-8C15-4778AA2CCFBF}"/>
          </ac:spMkLst>
        </pc:spChg>
      </pc:sldChg>
      <pc:sldChg chg="modSp add mod ord">
        <pc:chgData name="Holík Radovan" userId="addc4332-50f7-4ee9-8b58-ab55f7e46461" providerId="ADAL" clId="{6A8E5231-F162-484C-8F91-439874C0CC41}" dt="2022-06-08T12:44:50.100" v="12031" actId="20577"/>
        <pc:sldMkLst>
          <pc:docMk/>
          <pc:sldMk cId="1491237600" sldId="420"/>
        </pc:sldMkLst>
        <pc:spChg chg="mod">
          <ac:chgData name="Holík Radovan" userId="addc4332-50f7-4ee9-8b58-ab55f7e46461" providerId="ADAL" clId="{6A8E5231-F162-484C-8F91-439874C0CC41}" dt="2022-06-07T20:10:16.143" v="10882" actId="20577"/>
          <ac:spMkLst>
            <pc:docMk/>
            <pc:sldMk cId="1491237600" sldId="420"/>
            <ac:spMk id="2" creationId="{45D69E87-E6EB-3E8F-3430-4FFBC0219C56}"/>
          </ac:spMkLst>
        </pc:spChg>
        <pc:spChg chg="mod">
          <ac:chgData name="Holík Radovan" userId="addc4332-50f7-4ee9-8b58-ab55f7e46461" providerId="ADAL" clId="{6A8E5231-F162-484C-8F91-439874C0CC41}" dt="2022-06-08T12:44:50.100" v="12031" actId="20577"/>
          <ac:spMkLst>
            <pc:docMk/>
            <pc:sldMk cId="1491237600" sldId="420"/>
            <ac:spMk id="3" creationId="{9B0A4DCA-F65C-6BD3-8C15-4778AA2CCFBF}"/>
          </ac:spMkLst>
        </pc:spChg>
      </pc:sldChg>
      <pc:sldChg chg="addSp delSp modSp new mod">
        <pc:chgData name="Holík Radovan" userId="addc4332-50f7-4ee9-8b58-ab55f7e46461" providerId="ADAL" clId="{6A8E5231-F162-484C-8F91-439874C0CC41}" dt="2022-06-07T20:27:52.567" v="11475" actId="478"/>
        <pc:sldMkLst>
          <pc:docMk/>
          <pc:sldMk cId="2592936835" sldId="421"/>
        </pc:sldMkLst>
        <pc:spChg chg="del">
          <ac:chgData name="Holík Radovan" userId="addc4332-50f7-4ee9-8b58-ab55f7e46461" providerId="ADAL" clId="{6A8E5231-F162-484C-8F91-439874C0CC41}" dt="2022-06-07T20:27:52.567" v="11475" actId="478"/>
          <ac:spMkLst>
            <pc:docMk/>
            <pc:sldMk cId="2592936835" sldId="421"/>
            <ac:spMk id="2" creationId="{B5549694-2648-B09C-E8FE-45E42A081F94}"/>
          </ac:spMkLst>
        </pc:spChg>
        <pc:spChg chg="del">
          <ac:chgData name="Holík Radovan" userId="addc4332-50f7-4ee9-8b58-ab55f7e46461" providerId="ADAL" clId="{6A8E5231-F162-484C-8F91-439874C0CC41}" dt="2022-06-07T20:25:00.411" v="11462"/>
          <ac:spMkLst>
            <pc:docMk/>
            <pc:sldMk cId="2592936835" sldId="421"/>
            <ac:spMk id="3" creationId="{6A08726B-D69D-AC78-9AA4-118C7A75C8E3}"/>
          </ac:spMkLst>
        </pc:spChg>
        <pc:picChg chg="add mod">
          <ac:chgData name="Holík Radovan" userId="addc4332-50f7-4ee9-8b58-ab55f7e46461" providerId="ADAL" clId="{6A8E5231-F162-484C-8F91-439874C0CC41}" dt="2022-06-07T20:26:04.422" v="11469" actId="1076"/>
          <ac:picMkLst>
            <pc:docMk/>
            <pc:sldMk cId="2592936835" sldId="421"/>
            <ac:picMk id="5" creationId="{910F5EAA-DF76-B28B-89E2-F09AD3A1EBF5}"/>
          </ac:picMkLst>
        </pc:picChg>
      </pc:sldChg>
      <pc:sldChg chg="new del">
        <pc:chgData name="Holík Radovan" userId="addc4332-50f7-4ee9-8b58-ab55f7e46461" providerId="ADAL" clId="{6A8E5231-F162-484C-8F91-439874C0CC41}" dt="2022-06-08T08:49:37.025" v="11643" actId="2696"/>
        <pc:sldMkLst>
          <pc:docMk/>
          <pc:sldMk cId="1940069547" sldId="422"/>
        </pc:sldMkLst>
      </pc:sldChg>
      <pc:sldChg chg="addSp delSp modSp new del mod">
        <pc:chgData name="Holík Radovan" userId="addc4332-50f7-4ee9-8b58-ab55f7e46461" providerId="ADAL" clId="{6A8E5231-F162-484C-8F91-439874C0CC41}" dt="2022-06-08T08:00:49.071" v="11525" actId="2696"/>
        <pc:sldMkLst>
          <pc:docMk/>
          <pc:sldMk cId="1762991775" sldId="423"/>
        </pc:sldMkLst>
        <pc:spChg chg="del">
          <ac:chgData name="Holík Radovan" userId="addc4332-50f7-4ee9-8b58-ab55f7e46461" providerId="ADAL" clId="{6A8E5231-F162-484C-8F91-439874C0CC41}" dt="2022-06-08T08:00:32.373" v="11518" actId="478"/>
          <ac:spMkLst>
            <pc:docMk/>
            <pc:sldMk cId="1762991775" sldId="423"/>
            <ac:spMk id="2" creationId="{C35E64B3-84F2-FC8A-AB06-5A396C8D353F}"/>
          </ac:spMkLst>
        </pc:spChg>
        <pc:spChg chg="del mod">
          <ac:chgData name="Holík Radovan" userId="addc4332-50f7-4ee9-8b58-ab55f7e46461" providerId="ADAL" clId="{6A8E5231-F162-484C-8F91-439874C0CC41}" dt="2022-06-08T08:00:35.084" v="11520" actId="478"/>
          <ac:spMkLst>
            <pc:docMk/>
            <pc:sldMk cId="1762991775" sldId="423"/>
            <ac:spMk id="3" creationId="{6F1A21B3-9C6D-5117-C80D-9B3E85F8210B}"/>
          </ac:spMkLst>
        </pc:spChg>
        <pc:spChg chg="add del mod">
          <ac:chgData name="Holík Radovan" userId="addc4332-50f7-4ee9-8b58-ab55f7e46461" providerId="ADAL" clId="{6A8E5231-F162-484C-8F91-439874C0CC41}" dt="2022-06-08T08:00:39.686" v="11521" actId="478"/>
          <ac:spMkLst>
            <pc:docMk/>
            <pc:sldMk cId="1762991775" sldId="423"/>
            <ac:spMk id="5" creationId="{5A42BD80-932D-F497-CC2C-525D1A64C4FC}"/>
          </ac:spMkLst>
        </pc:spChg>
        <pc:spChg chg="add del mod">
          <ac:chgData name="Holík Radovan" userId="addc4332-50f7-4ee9-8b58-ab55f7e46461" providerId="ADAL" clId="{6A8E5231-F162-484C-8F91-439874C0CC41}" dt="2022-06-08T08:00:44.484" v="11524"/>
          <ac:spMkLst>
            <pc:docMk/>
            <pc:sldMk cId="1762991775" sldId="423"/>
            <ac:spMk id="6" creationId="{6C98AE52-7B62-3F70-ED77-07D993795B17}"/>
          </ac:spMkLst>
        </pc:spChg>
      </pc:sldChg>
      <pc:sldChg chg="new del">
        <pc:chgData name="Holík Radovan" userId="addc4332-50f7-4ee9-8b58-ab55f7e46461" providerId="ADAL" clId="{6A8E5231-F162-484C-8F91-439874C0CC41}" dt="2022-06-08T07:59:54.247" v="11503" actId="2696"/>
        <pc:sldMkLst>
          <pc:docMk/>
          <pc:sldMk cId="2864272815" sldId="423"/>
        </pc:sldMkLst>
      </pc:sldChg>
      <pc:sldChg chg="modSp new del mod setBg">
        <pc:chgData name="Holík Radovan" userId="addc4332-50f7-4ee9-8b58-ab55f7e46461" providerId="ADAL" clId="{6A8E5231-F162-484C-8F91-439874C0CC41}" dt="2022-06-08T08:04:27.524" v="11632" actId="2696"/>
        <pc:sldMkLst>
          <pc:docMk/>
          <pc:sldMk cId="3802453601" sldId="423"/>
        </pc:sldMkLst>
        <pc:spChg chg="mod">
          <ac:chgData name="Holík Radovan" userId="addc4332-50f7-4ee9-8b58-ab55f7e46461" providerId="ADAL" clId="{6A8E5231-F162-484C-8F91-439874C0CC41}" dt="2022-06-08T08:02:35.629" v="11539" actId="20577"/>
          <ac:spMkLst>
            <pc:docMk/>
            <pc:sldMk cId="3802453601" sldId="423"/>
            <ac:spMk id="3" creationId="{A160AF1A-D4E0-045A-0379-5CF9AEE0A6E4}"/>
          </ac:spMkLst>
        </pc:spChg>
      </pc:sldChg>
      <pc:sldChg chg="new del">
        <pc:chgData name="Holík Radovan" userId="addc4332-50f7-4ee9-8b58-ab55f7e46461" providerId="ADAL" clId="{6A8E5231-F162-484C-8F91-439874C0CC41}" dt="2022-06-08T09:00:58.012" v="11680" actId="2696"/>
        <pc:sldMkLst>
          <pc:docMk/>
          <pc:sldMk cId="195190102" sldId="424"/>
        </pc:sldMkLst>
      </pc:sldChg>
      <pc:sldChg chg="addSp delSp modSp new mod">
        <pc:chgData name="Holík Radovan" userId="addc4332-50f7-4ee9-8b58-ab55f7e46461" providerId="ADAL" clId="{6A8E5231-F162-484C-8F91-439874C0CC41}" dt="2022-06-08T08:54:05.453" v="11679" actId="1076"/>
        <pc:sldMkLst>
          <pc:docMk/>
          <pc:sldMk cId="1370323635" sldId="425"/>
        </pc:sldMkLst>
        <pc:spChg chg="del">
          <ac:chgData name="Holík Radovan" userId="addc4332-50f7-4ee9-8b58-ab55f7e46461" providerId="ADAL" clId="{6A8E5231-F162-484C-8F91-439874C0CC41}" dt="2022-06-08T08:53:46.820" v="11670" actId="478"/>
          <ac:spMkLst>
            <pc:docMk/>
            <pc:sldMk cId="1370323635" sldId="425"/>
            <ac:spMk id="2" creationId="{6987B286-1388-8ABB-AB53-7F8C30AB17C5}"/>
          </ac:spMkLst>
        </pc:spChg>
        <pc:spChg chg="del">
          <ac:chgData name="Holík Radovan" userId="addc4332-50f7-4ee9-8b58-ab55f7e46461" providerId="ADAL" clId="{6A8E5231-F162-484C-8F91-439874C0CC41}" dt="2022-06-08T08:53:48.009" v="11671" actId="478"/>
          <ac:spMkLst>
            <pc:docMk/>
            <pc:sldMk cId="1370323635" sldId="425"/>
            <ac:spMk id="3" creationId="{381998C3-7DA4-88DE-1DC6-03D7A210AEAF}"/>
          </ac:spMkLst>
        </pc:spChg>
        <pc:picChg chg="add mod">
          <ac:chgData name="Holík Radovan" userId="addc4332-50f7-4ee9-8b58-ab55f7e46461" providerId="ADAL" clId="{6A8E5231-F162-484C-8F91-439874C0CC41}" dt="2022-06-08T08:54:05.453" v="11679" actId="1076"/>
          <ac:picMkLst>
            <pc:docMk/>
            <pc:sldMk cId="1370323635" sldId="425"/>
            <ac:picMk id="5" creationId="{CF7F59BE-F368-58F0-3828-A456DFA0DCE6}"/>
          </ac:picMkLst>
        </pc:picChg>
      </pc:sldChg>
      <pc:sldChg chg="new del">
        <pc:chgData name="Holík Radovan" userId="addc4332-50f7-4ee9-8b58-ab55f7e46461" providerId="ADAL" clId="{6A8E5231-F162-484C-8F91-439874C0CC41}" dt="2022-06-08T08:49:52.182" v="11645" actId="2696"/>
        <pc:sldMkLst>
          <pc:docMk/>
          <pc:sldMk cId="1390028072" sldId="425"/>
        </pc:sldMkLst>
      </pc:sldChg>
      <pc:sldChg chg="new del">
        <pc:chgData name="Holík Radovan" userId="addc4332-50f7-4ee9-8b58-ab55f7e46461" providerId="ADAL" clId="{6A8E5231-F162-484C-8F91-439874C0CC41}" dt="2022-06-08T08:49:31.025" v="11642" actId="2696"/>
        <pc:sldMkLst>
          <pc:docMk/>
          <pc:sldMk cId="1397490088" sldId="425"/>
        </pc:sldMkLst>
      </pc:sldChg>
      <pc:sldChg chg="new del">
        <pc:chgData name="Holík Radovan" userId="addc4332-50f7-4ee9-8b58-ab55f7e46461" providerId="ADAL" clId="{6A8E5231-F162-484C-8F91-439874C0CC41}" dt="2022-06-08T08:50:04.850" v="11647" actId="680"/>
        <pc:sldMkLst>
          <pc:docMk/>
          <pc:sldMk cId="2892974112" sldId="425"/>
        </pc:sldMkLst>
      </pc:sldChg>
      <pc:sldChg chg="addSp delSp modSp new mod">
        <pc:chgData name="Holík Radovan" userId="addc4332-50f7-4ee9-8b58-ab55f7e46461" providerId="ADAL" clId="{6A8E5231-F162-484C-8F91-439874C0CC41}" dt="2022-06-08T09:01:57.463" v="11691" actId="14100"/>
        <pc:sldMkLst>
          <pc:docMk/>
          <pc:sldMk cId="3959274684" sldId="426"/>
        </pc:sldMkLst>
        <pc:spChg chg="del">
          <ac:chgData name="Holík Radovan" userId="addc4332-50f7-4ee9-8b58-ab55f7e46461" providerId="ADAL" clId="{6A8E5231-F162-484C-8F91-439874C0CC41}" dt="2022-06-08T09:01:09.414" v="11682" actId="478"/>
          <ac:spMkLst>
            <pc:docMk/>
            <pc:sldMk cId="3959274684" sldId="426"/>
            <ac:spMk id="2" creationId="{8C054CA9-A8BE-474C-4977-FFEBBC134AFC}"/>
          </ac:spMkLst>
        </pc:spChg>
        <pc:spChg chg="del">
          <ac:chgData name="Holík Radovan" userId="addc4332-50f7-4ee9-8b58-ab55f7e46461" providerId="ADAL" clId="{6A8E5231-F162-484C-8F91-439874C0CC41}" dt="2022-06-08T09:01:11.766" v="11683" actId="478"/>
          <ac:spMkLst>
            <pc:docMk/>
            <pc:sldMk cId="3959274684" sldId="426"/>
            <ac:spMk id="3" creationId="{0057A48E-78B7-503A-2A40-4BD428B705EA}"/>
          </ac:spMkLst>
        </pc:spChg>
        <pc:picChg chg="add mod">
          <ac:chgData name="Holík Radovan" userId="addc4332-50f7-4ee9-8b58-ab55f7e46461" providerId="ADAL" clId="{6A8E5231-F162-484C-8F91-439874C0CC41}" dt="2022-06-08T09:01:57.463" v="11691" actId="14100"/>
          <ac:picMkLst>
            <pc:docMk/>
            <pc:sldMk cId="3959274684" sldId="426"/>
            <ac:picMk id="5" creationId="{C4D52FFA-B7A0-08A5-3C92-735AF19A1278}"/>
          </ac:picMkLst>
        </pc:picChg>
      </pc:sldChg>
      <pc:sldMasterChg chg="delSldLayout">
        <pc:chgData name="Holík Radovan" userId="addc4332-50f7-4ee9-8b58-ab55f7e46461" providerId="ADAL" clId="{6A8E5231-F162-484C-8F91-439874C0CC41}" dt="2022-06-07T19:44:15.884" v="9199" actId="2696"/>
        <pc:sldMasterMkLst>
          <pc:docMk/>
          <pc:sldMasterMk cId="0" sldId="2147483648"/>
        </pc:sldMasterMkLst>
        <pc:sldLayoutChg chg="del">
          <pc:chgData name="Holík Radovan" userId="addc4332-50f7-4ee9-8b58-ab55f7e46461" providerId="ADAL" clId="{6A8E5231-F162-484C-8F91-439874C0CC41}" dt="2022-06-07T19:44:15.884" v="9199" actId="2696"/>
          <pc:sldLayoutMkLst>
            <pc:docMk/>
            <pc:sldMasterMk cId="0" sldId="2147483648"/>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8" name="Shape 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7983959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Z"/>
          </a:p>
        </p:txBody>
      </p:sp>
    </p:spTree>
    <p:extLst>
      <p:ext uri="{BB962C8B-B14F-4D97-AF65-F5344CB8AC3E}">
        <p14:creationId xmlns:p14="http://schemas.microsoft.com/office/powerpoint/2010/main" val="321652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Z" dirty="0"/>
          </a:p>
        </p:txBody>
      </p:sp>
    </p:spTree>
    <p:extLst>
      <p:ext uri="{BB962C8B-B14F-4D97-AF65-F5344CB8AC3E}">
        <p14:creationId xmlns:p14="http://schemas.microsoft.com/office/powerpoint/2010/main" val="179590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dirty="0"/>
              <a:t>Jedna konkrétní platforma =&gt; žádná znovu použitelnost kódu</a:t>
            </a:r>
          </a:p>
          <a:p>
            <a:r>
              <a:rPr lang="cs-CZ" dirty="0"/>
              <a:t>D.R.Y. </a:t>
            </a:r>
            <a:r>
              <a:rPr lang="cs-CZ" dirty="0" err="1"/>
              <a:t>principle</a:t>
            </a:r>
            <a:r>
              <a:rPr lang="cs-CZ" dirty="0"/>
              <a:t> – </a:t>
            </a:r>
            <a:r>
              <a:rPr lang="cs-CZ" i="1" dirty="0"/>
              <a:t>“Do not </a:t>
            </a:r>
            <a:r>
              <a:rPr lang="cs-CZ" i="1" dirty="0" err="1"/>
              <a:t>repeat</a:t>
            </a:r>
            <a:r>
              <a:rPr lang="cs-CZ" i="1" dirty="0"/>
              <a:t> </a:t>
            </a:r>
            <a:r>
              <a:rPr lang="cs-CZ" i="1" dirty="0" err="1"/>
              <a:t>yourself</a:t>
            </a:r>
            <a:r>
              <a:rPr lang="cs-CZ" i="1" dirty="0"/>
              <a:t>.”</a:t>
            </a:r>
            <a:endParaRPr lang="cs-CZ" dirty="0"/>
          </a:p>
          <a:p>
            <a:r>
              <a:rPr lang="cs-CZ" dirty="0"/>
              <a:t>Vyžaduje určitý </a:t>
            </a:r>
            <a:r>
              <a:rPr lang="cs-CZ" dirty="0" err="1"/>
              <a:t>skill</a:t>
            </a:r>
            <a:r>
              <a:rPr lang="cs-CZ" dirty="0"/>
              <a:t> a talent</a:t>
            </a:r>
          </a:p>
          <a:p>
            <a:pPr lvl="1"/>
            <a:r>
              <a:rPr lang="cs-CZ" dirty="0" err="1"/>
              <a:t>Language-specific</a:t>
            </a:r>
            <a:r>
              <a:rPr lang="cs-CZ" dirty="0"/>
              <a:t>, obvykle vyžaduje tým lidí pro každou platformu</a:t>
            </a:r>
          </a:p>
          <a:p>
            <a:r>
              <a:rPr lang="cs-CZ" dirty="0"/>
              <a:t>Nejlepší uživatelská </a:t>
            </a:r>
            <a:r>
              <a:rPr lang="cs-CZ" dirty="0" err="1"/>
              <a:t>přívěživost</a:t>
            </a:r>
            <a:r>
              <a:rPr lang="cs-CZ" dirty="0"/>
              <a:t> a „pocit“ z aplikace</a:t>
            </a:r>
          </a:p>
          <a:p>
            <a:r>
              <a:rPr lang="cs-CZ" dirty="0"/>
              <a:t>Jednoduchý přístup k nativní SDK a sensorům</a:t>
            </a:r>
          </a:p>
          <a:p>
            <a:r>
              <a:rPr lang="cs-CZ" dirty="0" err="1"/>
              <a:t>Minimized</a:t>
            </a:r>
            <a:r>
              <a:rPr lang="cs-CZ" dirty="0"/>
              <a:t> </a:t>
            </a:r>
            <a:r>
              <a:rPr lang="cs-CZ" dirty="0" err="1"/>
              <a:t>Scope</a:t>
            </a:r>
            <a:r>
              <a:rPr lang="cs-CZ" dirty="0"/>
              <a:t> </a:t>
            </a:r>
            <a:r>
              <a:rPr lang="cs-CZ" dirty="0" err="1"/>
              <a:t>of</a:t>
            </a:r>
            <a:r>
              <a:rPr lang="cs-CZ" dirty="0"/>
              <a:t> </a:t>
            </a:r>
            <a:r>
              <a:rPr lang="cs-CZ" dirty="0" err="1"/>
              <a:t>Bugs</a:t>
            </a:r>
            <a:endParaRPr lang="cs-CZ" dirty="0"/>
          </a:p>
          <a:p>
            <a:r>
              <a:rPr lang="cs-CZ" dirty="0"/>
              <a:t>Poměrně vysoká míra zabezpečení</a:t>
            </a:r>
          </a:p>
        </p:txBody>
      </p:sp>
    </p:spTree>
    <p:extLst>
      <p:ext uri="{BB962C8B-B14F-4D97-AF65-F5344CB8AC3E}">
        <p14:creationId xmlns:p14="http://schemas.microsoft.com/office/powerpoint/2010/main" val="373973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s-CZ" noProof="0" dirty="0"/>
              <a:t>Největší nevýhodou je, že kromě Android a iOS, je nezbytné udržovat i </a:t>
            </a:r>
            <a:r>
              <a:rPr lang="cs-CZ" noProof="0" dirty="0" err="1"/>
              <a:t>cross-platform</a:t>
            </a:r>
            <a:r>
              <a:rPr lang="cs-CZ" noProof="0" dirty="0"/>
              <a:t> řešení 3. stran, knihoven a </a:t>
            </a:r>
            <a:r>
              <a:rPr lang="cs-CZ" noProof="0" dirty="0" err="1"/>
              <a:t>resources</a:t>
            </a:r>
            <a:r>
              <a:rPr lang="cs-CZ" noProof="0" dirty="0"/>
              <a:t>. A občas je taky nezbytné psát nativní kód k dosažení požadovaného chování (</a:t>
            </a:r>
            <a:r>
              <a:rPr lang="cs-CZ" noProof="0" dirty="0" err="1"/>
              <a:t>React</a:t>
            </a:r>
            <a:r>
              <a:rPr lang="cs-CZ" noProof="0" dirty="0"/>
              <a:t> </a:t>
            </a:r>
            <a:r>
              <a:rPr lang="cs-CZ" noProof="0" dirty="0" err="1"/>
              <a:t>native</a:t>
            </a:r>
            <a:r>
              <a:rPr lang="cs-CZ" noProof="0" dirty="0"/>
              <a:t>).</a:t>
            </a:r>
          </a:p>
        </p:txBody>
      </p:sp>
    </p:spTree>
    <p:extLst>
      <p:ext uri="{BB962C8B-B14F-4D97-AF65-F5344CB8AC3E}">
        <p14:creationId xmlns:p14="http://schemas.microsoft.com/office/powerpoint/2010/main" val="377300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arenR"/>
            </a:pPr>
            <a:endParaRPr lang="en-CZ" dirty="0"/>
          </a:p>
        </p:txBody>
      </p:sp>
    </p:spTree>
    <p:extLst>
      <p:ext uri="{BB962C8B-B14F-4D97-AF65-F5344CB8AC3E}">
        <p14:creationId xmlns:p14="http://schemas.microsoft.com/office/powerpoint/2010/main" val="2486610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arenR"/>
            </a:pPr>
            <a:r>
              <a:rPr lang="en-CZ" dirty="0"/>
              <a:t>Co je uvnitř, abysme měli představu.</a:t>
            </a:r>
          </a:p>
          <a:p>
            <a:pPr marL="457200" indent="-457200">
              <a:buAutoNum type="arabicParenR"/>
            </a:pPr>
            <a:r>
              <a:rPr lang="en-CZ" dirty="0"/>
              <a:t>Tím, že je to multiplatformní technologie, tak je zde nějaká sdílená část, kde ten kód můžeme dostat na obě platformy.</a:t>
            </a:r>
          </a:p>
          <a:p>
            <a:pPr marL="457200" indent="-457200">
              <a:buAutoNum type="arabicParenR"/>
            </a:pPr>
            <a:endParaRPr lang="en-CZ" dirty="0"/>
          </a:p>
          <a:p>
            <a:pPr marL="457200" indent="-457200">
              <a:buAutoNum type="arabicParenR"/>
            </a:pPr>
            <a:r>
              <a:rPr lang="en-CZ" dirty="0"/>
              <a:t>Nad to můžeme přistoupit ke specifickým APIs té konkrétní platformy.</a:t>
            </a:r>
            <a:br>
              <a:rPr lang="en-CZ" dirty="0"/>
            </a:br>
            <a:r>
              <a:rPr lang="en-CZ" dirty="0"/>
              <a:t>tzn. </a:t>
            </a:r>
            <a:r>
              <a:rPr lang="en-GB" dirty="0"/>
              <a:t>D</a:t>
            </a:r>
            <a:r>
              <a:rPr lang="en-CZ" dirty="0"/>
              <a:t>obrým příkladem by byly location services, kdy Android </a:t>
            </a:r>
            <a:r>
              <a:rPr lang="en-GB" dirty="0" err="1"/>
              <a:t>i</a:t>
            </a:r>
            <a:r>
              <a:rPr lang="en-CZ" dirty="0"/>
              <a:t> iOS s nimi pracují odlišně, ale právě v těchto částech můžeme tyto platformní rozdíly nějakým způsobem zachytit. A tento celek můžeme pak už přidávat do našich nativních částí.</a:t>
            </a:r>
          </a:p>
          <a:p>
            <a:pPr marL="457200" indent="-457200">
              <a:buAutoNum type="arabicParenR"/>
            </a:pPr>
            <a:r>
              <a:rPr lang="en-CZ" dirty="0"/>
              <a:t>Tzn. </a:t>
            </a:r>
            <a:r>
              <a:rPr lang="en-GB" dirty="0"/>
              <a:t>V</a:t>
            </a:r>
            <a:r>
              <a:rPr lang="en-CZ" dirty="0"/>
              <a:t> X</a:t>
            </a:r>
            <a:r>
              <a:rPr lang="en-GB" dirty="0"/>
              <a:t>c</a:t>
            </a:r>
            <a:r>
              <a:rPr lang="en-CZ" dirty="0"/>
              <a:t>ode můžeme postavit nějaké nativní UI, to samé v Androidu.</a:t>
            </a:r>
          </a:p>
          <a:p>
            <a:pPr marL="457200" indent="-457200">
              <a:buAutoNum type="arabicParenR"/>
            </a:pPr>
            <a:endParaRPr lang="en-CZ" dirty="0"/>
          </a:p>
        </p:txBody>
      </p:sp>
    </p:spTree>
    <p:extLst>
      <p:ext uri="{BB962C8B-B14F-4D97-AF65-F5344CB8AC3E}">
        <p14:creationId xmlns:p14="http://schemas.microsoft.com/office/powerpoint/2010/main" val="397705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arenR"/>
            </a:pPr>
            <a:r>
              <a:rPr lang="en-GB" dirty="0"/>
              <a:t>K</a:t>
            </a:r>
            <a:r>
              <a:rPr lang="en-CZ" dirty="0"/>
              <a:t>ompiluje se do nativního byte code, takže žádné problémy s performance</a:t>
            </a:r>
          </a:p>
          <a:p>
            <a:pPr marL="457200" indent="-457200">
              <a:buAutoNum type="arabicParenR"/>
            </a:pPr>
            <a:r>
              <a:rPr lang="en-CZ" dirty="0"/>
              <a:t>Obrovská výhoda pro Android vývojáře</a:t>
            </a:r>
          </a:p>
        </p:txBody>
      </p:sp>
    </p:spTree>
    <p:extLst>
      <p:ext uri="{BB962C8B-B14F-4D97-AF65-F5344CB8AC3E}">
        <p14:creationId xmlns:p14="http://schemas.microsoft.com/office/powerpoint/2010/main" val="376240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arenR"/>
            </a:pPr>
            <a:r>
              <a:rPr lang="en-CZ" dirty="0"/>
              <a:t>Hlavní výhodou této technologie je, že se jedná o nativní kód, který přidáváme do iOS aplikací. Tento kód je přístupný přes Objective-C hlavičkové soubory. Ale samozřejmě nemusíte se bát, že budete muset zase psát Objective-C, protože stále platí, že Objective-C můžeme používat přímo ze Swiftu.</a:t>
            </a:r>
          </a:p>
          <a:p>
            <a:pPr marL="457200" indent="-457200">
              <a:buAutoNum type="arabicParenR"/>
            </a:pPr>
            <a:r>
              <a:rPr lang="en-CZ" dirty="0"/>
              <a:t>Takovýto kód je potom do projektu přidáván pomocí frameworku. Dnes už spíše pomocí moderních XC frameworků, ve kterých můžeme najít binárky pro jednotlivé apple platformy. Takže není problém si to přidat do svéhoe Mac projektu (nebo třeba </a:t>
            </a:r>
            <a:r>
              <a:rPr lang="en-GB" dirty="0" err="1"/>
              <a:t>i</a:t>
            </a:r>
            <a:r>
              <a:rPr lang="en-GB" dirty="0"/>
              <a:t> Apple watch)</a:t>
            </a:r>
            <a:endParaRPr lang="en-CZ" dirty="0"/>
          </a:p>
          <a:p>
            <a:pPr marL="457200" indent="-457200">
              <a:buAutoNum type="arabicParenR"/>
            </a:pPr>
            <a:r>
              <a:rPr lang="en-CZ" dirty="0"/>
              <a:t>Je připravená podpora pro různé správce závislostí. Jsou na to přímo pluginy do AS</a:t>
            </a:r>
          </a:p>
          <a:p>
            <a:pPr marL="457200" indent="-457200">
              <a:buAutoNum type="arabicParenR"/>
            </a:pPr>
            <a:r>
              <a:rPr lang="en-CZ" dirty="0"/>
              <a:t>Jistá nevýhoda je složitější integrace, jelikož ten kód je přístupný z Objective-C, tak vše není přístupné ze Swiftu, jak znají iOS vývojáři. Objective-C třeba nezná Combine nebo Async-Await, takže pokud budete chtít používat tyto moderní frameworky od Apple, tak budete muset vynaložit jisté úsili, abyste je mohli využívat tak, jak jste zvyklí. Ale dneska je na Internetu řada návodů, jak toho dosáhnout, takže ani to dneska není problém.</a:t>
            </a:r>
          </a:p>
        </p:txBody>
      </p:sp>
    </p:spTree>
    <p:extLst>
      <p:ext uri="{BB962C8B-B14F-4D97-AF65-F5344CB8AC3E}">
        <p14:creationId xmlns:p14="http://schemas.microsoft.com/office/powerpoint/2010/main" val="2258890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arenR"/>
            </a:pPr>
            <a:r>
              <a:rPr lang="en-GB" sz="2200" b="0" i="0" dirty="0">
                <a:effectLst/>
                <a:latin typeface="Helvetica Neue"/>
                <a:ea typeface="Helvetica Neue"/>
                <a:cs typeface="Helvetica Neue"/>
                <a:sym typeface="Helvetica Neue"/>
              </a:rPr>
              <a:t>As you can see, using KMM we avoid repeating code in the domain and data layer. These two layers can be written and shared in Kotlin, in the case of </a:t>
            </a:r>
            <a:r>
              <a:rPr lang="en-GB" dirty="0"/>
              <a:t>domain</a:t>
            </a:r>
            <a:r>
              <a:rPr lang="en-GB" sz="2200" b="0" i="0" dirty="0">
                <a:effectLst/>
                <a:latin typeface="Helvetica Neue"/>
                <a:ea typeface="Helvetica Neue"/>
                <a:cs typeface="Helvetica Neue"/>
                <a:sym typeface="Helvetica Neue"/>
              </a:rPr>
              <a:t> it could be a pure Kotlin module and for </a:t>
            </a:r>
            <a:r>
              <a:rPr lang="en-GB" dirty="0"/>
              <a:t>data</a:t>
            </a:r>
            <a:r>
              <a:rPr lang="en-GB" sz="2200" b="0" i="0" dirty="0">
                <a:effectLst/>
                <a:latin typeface="Helvetica Neue"/>
                <a:ea typeface="Helvetica Neue"/>
                <a:cs typeface="Helvetica Neue"/>
                <a:sym typeface="Helvetica Neue"/>
              </a:rPr>
              <a:t> layer, it could be written in Kotlin and use </a:t>
            </a:r>
            <a:r>
              <a:rPr lang="en-GB" dirty="0" err="1"/>
              <a:t>Ktor</a:t>
            </a:r>
            <a:r>
              <a:rPr lang="en-GB" sz="2200" b="0" i="0" dirty="0">
                <a:effectLst/>
                <a:latin typeface="Helvetica Neue"/>
                <a:ea typeface="Helvetica Neue"/>
                <a:cs typeface="Helvetica Neue"/>
                <a:sym typeface="Helvetica Neue"/>
              </a:rPr>
              <a:t> client library in order to send information to the server.</a:t>
            </a:r>
          </a:p>
          <a:p>
            <a:pPr marL="457200" indent="-457200">
              <a:buAutoNum type="arabicParenR"/>
            </a:pPr>
            <a:endParaRPr lang="en-GB" sz="2200" b="0" i="0" dirty="0">
              <a:effectLst/>
              <a:latin typeface="Helvetica Neue"/>
              <a:ea typeface="Helvetica Neue"/>
              <a:cs typeface="Helvetica Neue"/>
              <a:sym typeface="Helvetica Neue"/>
            </a:endParaRPr>
          </a:p>
          <a:p>
            <a:pPr marL="457200" indent="-457200">
              <a:buAutoNum type="arabicParenR"/>
            </a:pPr>
            <a:r>
              <a:rPr lang="en-GB" sz="2200" b="0" i="0" dirty="0">
                <a:effectLst/>
                <a:latin typeface="Helvetica Neue"/>
                <a:ea typeface="Helvetica Neue"/>
                <a:cs typeface="Helvetica Neue"/>
                <a:sym typeface="Helvetica Neue"/>
              </a:rPr>
              <a:t>So, answering the initial questions. KMM tries to solve the problem of repetitive code using shared modules that can be consumed on specific platforms.</a:t>
            </a:r>
            <a:endParaRPr lang="en-CZ" dirty="0"/>
          </a:p>
        </p:txBody>
      </p:sp>
    </p:spTree>
    <p:extLst>
      <p:ext uri="{BB962C8B-B14F-4D97-AF65-F5344CB8AC3E}">
        <p14:creationId xmlns:p14="http://schemas.microsoft.com/office/powerpoint/2010/main" val="2212006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Z" dirty="0"/>
          </a:p>
        </p:txBody>
      </p:sp>
    </p:spTree>
    <p:extLst>
      <p:ext uri="{BB962C8B-B14F-4D97-AF65-F5344CB8AC3E}">
        <p14:creationId xmlns:p14="http://schemas.microsoft.com/office/powerpoint/2010/main" val="1735261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3040381" y="4890490"/>
            <a:ext cx="19088100" cy="422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217584" tIns="108793" rIns="217584" bIns="108793"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endParaRPr lang="en-US" sz="8000" dirty="0">
              <a:solidFill>
                <a:schemeClr val="bg1"/>
              </a:solidFill>
              <a:latin typeface="+mn-lt"/>
              <a:cs typeface="League Gothic Regular"/>
            </a:endParaRPr>
          </a:p>
        </p:txBody>
      </p:sp>
      <p:sp>
        <p:nvSpPr>
          <p:cNvPr id="3" name="Title 1"/>
          <p:cNvSpPr>
            <a:spLocks noGrp="1"/>
          </p:cNvSpPr>
          <p:nvPr>
            <p:ph type="ctrTitle" hasCustomPrompt="1"/>
          </p:nvPr>
        </p:nvSpPr>
        <p:spPr>
          <a:xfrm>
            <a:off x="3302000" y="5463969"/>
            <a:ext cx="18288000" cy="3053498"/>
          </a:xfrm>
          <a:prstGeom prst="rect">
            <a:avLst/>
          </a:prstGeom>
        </p:spPr>
        <p:txBody>
          <a:bodyPr anchor="t">
            <a:noAutofit/>
          </a:bodyPr>
          <a:lstStyle>
            <a:lvl1pPr algn="ctr">
              <a:lnSpc>
                <a:spcPct val="100000"/>
              </a:lnSpc>
              <a:defRPr sz="8800" b="0">
                <a:solidFill>
                  <a:schemeClr val="bg1"/>
                </a:solidFill>
                <a:latin typeface="+mn-lt"/>
              </a:defRPr>
            </a:lvl1pPr>
          </a:lstStyle>
          <a:p>
            <a:r>
              <a:rPr lang="cs-CZ" sz="9600" dirty="0">
                <a:solidFill>
                  <a:schemeClr val="bg1"/>
                </a:solidFill>
                <a:latin typeface="+mn-lt"/>
                <a:cs typeface="League Gothic Regular"/>
              </a:rPr>
              <a:t>NAME</a:t>
            </a:r>
            <a:r>
              <a:rPr lang="cs-CZ" sz="9600" baseline="0" dirty="0">
                <a:solidFill>
                  <a:schemeClr val="bg1"/>
                </a:solidFill>
                <a:latin typeface="+mn-lt"/>
                <a:cs typeface="League Gothic Regular"/>
              </a:rPr>
              <a:t> OF YOUR PRESENTATION</a:t>
            </a:r>
            <a:br>
              <a:rPr lang="cs-CZ" sz="9600" dirty="0">
                <a:solidFill>
                  <a:schemeClr val="bg1"/>
                </a:solidFill>
                <a:latin typeface="+mn-lt"/>
                <a:cs typeface="League Gothic Regular"/>
              </a:rPr>
            </a:br>
            <a:r>
              <a:rPr lang="cs-CZ" sz="9600" dirty="0">
                <a:solidFill>
                  <a:schemeClr val="bg1"/>
                </a:solidFill>
                <a:latin typeface="+mn-lt"/>
                <a:cs typeface="League Gothic Regular"/>
              </a:rPr>
              <a:t>For</a:t>
            </a:r>
            <a:r>
              <a:rPr lang="cs-CZ" sz="9600" baseline="0" dirty="0">
                <a:solidFill>
                  <a:schemeClr val="bg1"/>
                </a:solidFill>
                <a:latin typeface="+mn-lt"/>
                <a:cs typeface="League Gothic Regular"/>
              </a:rPr>
              <a:t> customer</a:t>
            </a:r>
            <a:endParaRPr lang="en-US" sz="9600" dirty="0">
              <a:solidFill>
                <a:schemeClr val="bg1"/>
              </a:solidFill>
              <a:latin typeface="+mn-lt"/>
              <a:cs typeface="League Gothic Regular"/>
            </a:endParaRPr>
          </a:p>
        </p:txBody>
      </p:sp>
    </p:spTree>
    <p:extLst>
      <p:ext uri="{BB962C8B-B14F-4D97-AF65-F5344CB8AC3E}">
        <p14:creationId xmlns:p14="http://schemas.microsoft.com/office/powerpoint/2010/main" val="232913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15669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58662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0609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61906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052800" y="0"/>
            <a:ext cx="8331200" cy="13727953"/>
          </a:xfrm>
          <a:solidFill>
            <a:schemeClr val="bg2"/>
          </a:solidFill>
        </p:spPr>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5" name="Shape 19"/>
          <p:cNvSpPr>
            <a:spLocks noGrp="1"/>
          </p:cNvSpPr>
          <p:nvPr>
            <p:ph type="title"/>
          </p:nvPr>
        </p:nvSpPr>
        <p:spPr>
          <a:xfrm>
            <a:off x="1586882" y="1611798"/>
            <a:ext cx="13098472" cy="1257030"/>
          </a:xfrm>
          <a:prstGeom prst="rect">
            <a:avLst/>
          </a:prstGeom>
        </p:spPr>
        <p:txBody>
          <a:bodyPr>
            <a:normAutofit/>
          </a:bodyPr>
          <a:lstStyle>
            <a:lvl1pPr>
              <a:defRPr sz="8000"/>
            </a:lvl1pPr>
          </a:lstStyle>
          <a:p>
            <a:r>
              <a:rPr dirty="0"/>
              <a:t>Title Text</a:t>
            </a:r>
          </a:p>
        </p:txBody>
      </p:sp>
      <p:sp>
        <p:nvSpPr>
          <p:cNvPr id="6" name="Shape 20"/>
          <p:cNvSpPr>
            <a:spLocks noGrp="1"/>
          </p:cNvSpPr>
          <p:nvPr>
            <p:ph type="body" idx="1" hasCustomPrompt="1"/>
          </p:nvPr>
        </p:nvSpPr>
        <p:spPr>
          <a:xfrm>
            <a:off x="1616333" y="3243532"/>
            <a:ext cx="13069021" cy="9023229"/>
          </a:xfrm>
          <a:prstGeom prst="rect">
            <a:avLst/>
          </a:prstGeom>
        </p:spPr>
        <p:txBody>
          <a:bodyPr/>
          <a:lstStyle/>
          <a:p>
            <a:r>
              <a:rPr dirty="0"/>
              <a:t>Body Level One</a:t>
            </a:r>
          </a:p>
          <a:p>
            <a:pPr lvl="1"/>
            <a:r>
              <a:rPr dirty="0"/>
              <a:t>Body Level Two</a:t>
            </a:r>
          </a:p>
          <a:p>
            <a:pPr lvl="2"/>
            <a:r>
              <a:rPr dirty="0"/>
              <a:t>Body Level Three</a:t>
            </a:r>
          </a:p>
        </p:txBody>
      </p:sp>
    </p:spTree>
    <p:extLst>
      <p:ext uri="{BB962C8B-B14F-4D97-AF65-F5344CB8AC3E}">
        <p14:creationId xmlns:p14="http://schemas.microsoft.com/office/powerpoint/2010/main" val="80277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1953"/>
            <a:ext cx="8331200" cy="13727953"/>
          </a:xfrm>
          <a:solidFill>
            <a:schemeClr val="bg2"/>
          </a:solidFill>
        </p:spPr>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7" name="Shape 19"/>
          <p:cNvSpPr>
            <a:spLocks noGrp="1"/>
          </p:cNvSpPr>
          <p:nvPr>
            <p:ph type="title"/>
          </p:nvPr>
        </p:nvSpPr>
        <p:spPr>
          <a:xfrm>
            <a:off x="10047009" y="1611798"/>
            <a:ext cx="13507258" cy="1257030"/>
          </a:xfrm>
          <a:prstGeom prst="rect">
            <a:avLst/>
          </a:prstGeom>
        </p:spPr>
        <p:txBody>
          <a:bodyPr>
            <a:normAutofit/>
          </a:bodyPr>
          <a:lstStyle>
            <a:lvl1pPr>
              <a:defRPr sz="8000"/>
            </a:lvl1pPr>
          </a:lstStyle>
          <a:p>
            <a:r>
              <a:rPr dirty="0"/>
              <a:t>Title Text</a:t>
            </a:r>
          </a:p>
        </p:txBody>
      </p:sp>
      <p:sp>
        <p:nvSpPr>
          <p:cNvPr id="8" name="Shape 20"/>
          <p:cNvSpPr>
            <a:spLocks noGrp="1"/>
          </p:cNvSpPr>
          <p:nvPr>
            <p:ph type="body" idx="1" hasCustomPrompt="1"/>
          </p:nvPr>
        </p:nvSpPr>
        <p:spPr>
          <a:xfrm>
            <a:off x="10075333" y="3243532"/>
            <a:ext cx="13476888" cy="9023229"/>
          </a:xfrm>
          <a:prstGeom prst="rect">
            <a:avLst/>
          </a:prstGeom>
        </p:spPr>
        <p:txBody>
          <a:bodyPr/>
          <a:lstStyle/>
          <a:p>
            <a:r>
              <a:rPr dirty="0"/>
              <a:t>Body Level One</a:t>
            </a:r>
          </a:p>
          <a:p>
            <a:pPr lvl="1"/>
            <a:r>
              <a:rPr dirty="0"/>
              <a:t>Body Level Two</a:t>
            </a:r>
          </a:p>
          <a:p>
            <a:pPr lvl="2"/>
            <a:r>
              <a:rPr dirty="0"/>
              <a:t>Body Level Three</a:t>
            </a:r>
          </a:p>
        </p:txBody>
      </p:sp>
    </p:spTree>
    <p:extLst>
      <p:ext uri="{BB962C8B-B14F-4D97-AF65-F5344CB8AC3E}">
        <p14:creationId xmlns:p14="http://schemas.microsoft.com/office/powerpoint/2010/main" val="32568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452496"/>
          </a:xfrm>
        </p:spPr>
        <p:txBody>
          <a:bodyPr>
            <a:normAutofit/>
          </a:bodyPr>
          <a:lstStyle>
            <a:lvl1pPr>
              <a:defRPr sz="8000"/>
            </a:lvl1p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630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lvl1pPr>
              <a:defRPr sz="8000"/>
            </a:lvl1p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77374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03373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a:p>
            <a:endParaRPr lang="cs-CZ" sz="3600" dirty="0">
              <a:solidFill>
                <a:schemeClr val="tx1"/>
              </a:solidFill>
            </a:endParaRPr>
          </a:p>
        </p:txBody>
      </p:sp>
    </p:spTree>
    <p:extLst>
      <p:ext uri="{BB962C8B-B14F-4D97-AF65-F5344CB8AC3E}">
        <p14:creationId xmlns:p14="http://schemas.microsoft.com/office/powerpoint/2010/main" val="114456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userDrawn="1"/>
        </p:nvSpPr>
        <p:spPr>
          <a:xfrm>
            <a:off x="3040381" y="4890490"/>
            <a:ext cx="19088100" cy="422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217584" tIns="108793" rIns="217584" bIns="108793"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endParaRPr lang="en-US" sz="8000" dirty="0">
              <a:solidFill>
                <a:schemeClr val="bg1"/>
              </a:solidFill>
              <a:latin typeface="+mn-lt"/>
              <a:cs typeface="League Gothic Regular"/>
            </a:endParaRPr>
          </a:p>
        </p:txBody>
      </p:sp>
      <p:sp>
        <p:nvSpPr>
          <p:cNvPr id="3" name="Title 1"/>
          <p:cNvSpPr>
            <a:spLocks noGrp="1"/>
          </p:cNvSpPr>
          <p:nvPr>
            <p:ph type="ctrTitle" hasCustomPrompt="1"/>
          </p:nvPr>
        </p:nvSpPr>
        <p:spPr>
          <a:xfrm>
            <a:off x="3302000" y="5463969"/>
            <a:ext cx="18288000" cy="3053498"/>
          </a:xfrm>
          <a:prstGeom prst="rect">
            <a:avLst/>
          </a:prstGeom>
        </p:spPr>
        <p:txBody>
          <a:bodyPr anchor="t">
            <a:noAutofit/>
          </a:bodyPr>
          <a:lstStyle>
            <a:lvl1pPr algn="ctr">
              <a:lnSpc>
                <a:spcPct val="100000"/>
              </a:lnSpc>
              <a:defRPr sz="8800" b="0">
                <a:solidFill>
                  <a:schemeClr val="bg1"/>
                </a:solidFill>
                <a:latin typeface="+mn-lt"/>
              </a:defRPr>
            </a:lvl1pPr>
          </a:lstStyle>
          <a:p>
            <a:r>
              <a:rPr lang="cs-CZ" sz="9600" dirty="0">
                <a:solidFill>
                  <a:schemeClr val="bg1"/>
                </a:solidFill>
                <a:latin typeface="+mn-lt"/>
                <a:cs typeface="League Gothic Regular"/>
              </a:rPr>
              <a:t>NAME</a:t>
            </a:r>
            <a:r>
              <a:rPr lang="cs-CZ" sz="9600" baseline="0" dirty="0">
                <a:solidFill>
                  <a:schemeClr val="bg1"/>
                </a:solidFill>
                <a:latin typeface="+mn-lt"/>
                <a:cs typeface="League Gothic Regular"/>
              </a:rPr>
              <a:t> OF YOUR PRESENTATION</a:t>
            </a:r>
            <a:br>
              <a:rPr lang="cs-CZ" sz="9600" dirty="0">
                <a:solidFill>
                  <a:schemeClr val="bg1"/>
                </a:solidFill>
                <a:latin typeface="+mn-lt"/>
                <a:cs typeface="League Gothic Regular"/>
              </a:rPr>
            </a:br>
            <a:r>
              <a:rPr lang="cs-CZ" sz="9600" dirty="0">
                <a:solidFill>
                  <a:schemeClr val="bg1"/>
                </a:solidFill>
                <a:latin typeface="+mn-lt"/>
                <a:cs typeface="League Gothic Regular"/>
              </a:rPr>
              <a:t>For</a:t>
            </a:r>
            <a:r>
              <a:rPr lang="cs-CZ" sz="9600" baseline="0" dirty="0">
                <a:solidFill>
                  <a:schemeClr val="bg1"/>
                </a:solidFill>
                <a:latin typeface="+mn-lt"/>
                <a:cs typeface="League Gothic Regular"/>
              </a:rPr>
              <a:t> customer</a:t>
            </a:r>
            <a:endParaRPr lang="en-US" sz="9600" dirty="0">
              <a:solidFill>
                <a:schemeClr val="bg1"/>
              </a:solidFill>
              <a:latin typeface="+mn-lt"/>
              <a:cs typeface="League Gothic Regular"/>
            </a:endParaRPr>
          </a:p>
        </p:txBody>
      </p:sp>
    </p:spTree>
    <p:extLst>
      <p:ext uri="{BB962C8B-B14F-4D97-AF65-F5344CB8AC3E}">
        <p14:creationId xmlns:p14="http://schemas.microsoft.com/office/powerpoint/2010/main" val="271652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0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a:p>
            <a:endParaRPr lang="cs-CZ" sz="3600" dirty="0">
              <a:solidFill>
                <a:schemeClr val="tx1"/>
              </a:solidFill>
            </a:endParaRPr>
          </a:p>
        </p:txBody>
      </p:sp>
    </p:spTree>
    <p:extLst>
      <p:ext uri="{BB962C8B-B14F-4D97-AF65-F5344CB8AC3E}">
        <p14:creationId xmlns:p14="http://schemas.microsoft.com/office/powerpoint/2010/main" val="288923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8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a:p>
            <a:endParaRPr lang="cs-CZ" sz="3600" dirty="0">
              <a:solidFill>
                <a:schemeClr val="tx1"/>
              </a:solidFill>
            </a:endParaRPr>
          </a:p>
        </p:txBody>
      </p:sp>
    </p:spTree>
    <p:extLst>
      <p:ext uri="{BB962C8B-B14F-4D97-AF65-F5344CB8AC3E}">
        <p14:creationId xmlns:p14="http://schemas.microsoft.com/office/powerpoint/2010/main" val="77689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11790453"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52335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9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11790453" cy="9023229"/>
          </a:xfrm>
        </p:spPr>
        <p:txBody>
          <a:bodyPr>
            <a:normAutofit/>
          </a:bodyPr>
          <a:lstStyle/>
          <a:p>
            <a:r>
              <a:rPr lang="en-US" dirty="0"/>
              <a:t>Body Level One</a:t>
            </a:r>
          </a:p>
          <a:p>
            <a:pPr lvl="1"/>
            <a:r>
              <a:rPr lang="en-US" dirty="0"/>
              <a:t>Body Level Two</a:t>
            </a:r>
          </a:p>
          <a:p>
            <a:pPr lvl="2"/>
            <a:r>
              <a:rPr lang="en-US" dirty="0"/>
              <a:t>Body Level Three</a:t>
            </a:r>
          </a:p>
        </p:txBody>
      </p:sp>
      <p:sp>
        <p:nvSpPr>
          <p:cNvPr id="6" name="Picture Placeholder 2"/>
          <p:cNvSpPr>
            <a:spLocks noGrp="1"/>
          </p:cNvSpPr>
          <p:nvPr>
            <p:ph type="pic" sz="quarter" idx="10"/>
          </p:nvPr>
        </p:nvSpPr>
        <p:spPr>
          <a:xfrm>
            <a:off x="14820764" y="2868827"/>
            <a:ext cx="12112537" cy="12112537"/>
          </a:xfrm>
          <a:prstGeom prst="ellipse">
            <a:avLst/>
          </a:prstGeom>
          <a:solidFill>
            <a:schemeClr val="bg2"/>
          </a:solidFill>
        </p:spPr>
      </p:sp>
    </p:spTree>
    <p:extLst>
      <p:ext uri="{BB962C8B-B14F-4D97-AF65-F5344CB8AC3E}">
        <p14:creationId xmlns:p14="http://schemas.microsoft.com/office/powerpoint/2010/main" val="221251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452496"/>
          </a:xfrm>
        </p:spPr>
        <p:txBody>
          <a:bodyPr>
            <a:normAutofit/>
          </a:bodyPr>
          <a:lstStyle>
            <a:lvl1pPr>
              <a:defRPr sz="8000"/>
            </a:lvl1pPr>
          </a:lstStyle>
          <a:p>
            <a:r>
              <a:rPr lang="cs-CZ" sz="7200" dirty="0"/>
              <a:t>Header</a:t>
            </a:r>
            <a:endParaRPr lang="en-GB" sz="7200" dirty="0"/>
          </a:p>
        </p:txBody>
      </p:sp>
      <p:sp>
        <p:nvSpPr>
          <p:cNvPr id="15" name="Content Placeholder 1"/>
          <p:cNvSpPr>
            <a:spLocks noGrp="1"/>
          </p:cNvSpPr>
          <p:nvPr>
            <p:ph sz="quarter" idx="11" hasCustomPrompt="1"/>
          </p:nvPr>
        </p:nvSpPr>
        <p:spPr>
          <a:xfrm>
            <a:off x="1787524" y="3243532"/>
            <a:ext cx="10133543" cy="9023229"/>
          </a:xfrm>
        </p:spPr>
        <p:txBody>
          <a:bodyPr>
            <a:normAutofit/>
          </a:bodyPr>
          <a:lstStyle/>
          <a:p>
            <a:r>
              <a:rPr lang="en-US" dirty="0"/>
              <a:t>Body Level One</a:t>
            </a:r>
          </a:p>
          <a:p>
            <a:pPr lvl="1"/>
            <a:r>
              <a:rPr lang="en-US" dirty="0"/>
              <a:t>Body Level Two</a:t>
            </a:r>
          </a:p>
          <a:p>
            <a:pPr lvl="2"/>
            <a:r>
              <a:rPr lang="en-US" dirty="0"/>
              <a:t>Body Level Three</a:t>
            </a:r>
          </a:p>
        </p:txBody>
      </p:sp>
      <p:sp>
        <p:nvSpPr>
          <p:cNvPr id="5" name="Content Placeholder 1"/>
          <p:cNvSpPr>
            <a:spLocks noGrp="1"/>
          </p:cNvSpPr>
          <p:nvPr>
            <p:ph sz="quarter" idx="12" hasCustomPrompt="1"/>
          </p:nvPr>
        </p:nvSpPr>
        <p:spPr>
          <a:xfrm>
            <a:off x="12226125" y="3243532"/>
            <a:ext cx="10133543"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57043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3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15" name="Content Placeholder 1"/>
          <p:cNvSpPr>
            <a:spLocks noGrp="1"/>
          </p:cNvSpPr>
          <p:nvPr>
            <p:ph sz="quarter" idx="11" hasCustomPrompt="1"/>
          </p:nvPr>
        </p:nvSpPr>
        <p:spPr>
          <a:xfrm>
            <a:off x="1787525" y="3243532"/>
            <a:ext cx="9710208" cy="9023229"/>
          </a:xfrm>
        </p:spPr>
        <p:txBody>
          <a:bodyPr>
            <a:normAutofit/>
          </a:bodyPr>
          <a:lstStyle/>
          <a:p>
            <a:r>
              <a:rPr lang="en-US" dirty="0"/>
              <a:t>Body Level One</a:t>
            </a:r>
          </a:p>
          <a:p>
            <a:pPr lvl="1"/>
            <a:r>
              <a:rPr lang="en-US" dirty="0"/>
              <a:t>Body Level Two</a:t>
            </a:r>
          </a:p>
          <a:p>
            <a:pPr lvl="2"/>
            <a:r>
              <a:rPr lang="en-US" dirty="0"/>
              <a:t>Body Level Three</a:t>
            </a:r>
          </a:p>
          <a:p>
            <a:endParaRPr lang="cs-CZ" sz="3600" dirty="0">
              <a:solidFill>
                <a:schemeClr val="tx1"/>
              </a:solidFill>
            </a:endParaRPr>
          </a:p>
        </p:txBody>
      </p:sp>
      <p:sp>
        <p:nvSpPr>
          <p:cNvPr id="5" name="Content Placeholder 1"/>
          <p:cNvSpPr>
            <a:spLocks noGrp="1"/>
          </p:cNvSpPr>
          <p:nvPr>
            <p:ph sz="quarter" idx="12" hasCustomPrompt="1"/>
          </p:nvPr>
        </p:nvSpPr>
        <p:spPr>
          <a:xfrm>
            <a:off x="12073596" y="3243531"/>
            <a:ext cx="10252076" cy="9023229"/>
          </a:xfrm>
        </p:spPr>
        <p:txBody>
          <a:bodyPr>
            <a:normAutofit/>
          </a:bodyPr>
          <a:lstStyle/>
          <a:p>
            <a:r>
              <a:rPr lang="en-US" dirty="0"/>
              <a:t>Body Level One</a:t>
            </a:r>
          </a:p>
          <a:p>
            <a:pPr lvl="1"/>
            <a:r>
              <a:rPr lang="en-US" dirty="0"/>
              <a:t>Body Level Two</a:t>
            </a:r>
          </a:p>
          <a:p>
            <a:pPr lvl="2"/>
            <a:r>
              <a:rPr lang="en-US" dirty="0"/>
              <a:t>Body Level Three</a:t>
            </a:r>
          </a:p>
          <a:p>
            <a:endParaRPr lang="cs-CZ" sz="3600" dirty="0">
              <a:solidFill>
                <a:schemeClr val="tx1"/>
              </a:solidFill>
            </a:endParaRPr>
          </a:p>
        </p:txBody>
      </p:sp>
    </p:spTree>
    <p:extLst>
      <p:ext uri="{BB962C8B-B14F-4D97-AF65-F5344CB8AC3E}">
        <p14:creationId xmlns:p14="http://schemas.microsoft.com/office/powerpoint/2010/main" val="150444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5" name="Content Placeholder 1"/>
          <p:cNvSpPr>
            <a:spLocks noGrp="1"/>
          </p:cNvSpPr>
          <p:nvPr>
            <p:ph sz="quarter" idx="11" hasCustomPrompt="1"/>
          </p:nvPr>
        </p:nvSpPr>
        <p:spPr>
          <a:xfrm>
            <a:off x="1787525" y="3271329"/>
            <a:ext cx="6645535" cy="9023229"/>
          </a:xfrm>
        </p:spPr>
        <p:txBody>
          <a:bodyPr>
            <a:normAutofit/>
          </a:bodyPr>
          <a:lstStyle/>
          <a:p>
            <a:r>
              <a:rPr lang="en-US" dirty="0"/>
              <a:t>Body Level One</a:t>
            </a:r>
          </a:p>
          <a:p>
            <a:pPr lvl="1"/>
            <a:r>
              <a:rPr lang="en-US" dirty="0"/>
              <a:t>Body Level Two</a:t>
            </a:r>
          </a:p>
          <a:p>
            <a:pPr lvl="2"/>
            <a:r>
              <a:rPr lang="en-US" dirty="0"/>
              <a:t>Body Level Three</a:t>
            </a:r>
          </a:p>
        </p:txBody>
      </p:sp>
      <p:sp>
        <p:nvSpPr>
          <p:cNvPr id="6" name="Content Placeholder 1"/>
          <p:cNvSpPr>
            <a:spLocks noGrp="1"/>
          </p:cNvSpPr>
          <p:nvPr>
            <p:ph sz="quarter" idx="12" hasCustomPrompt="1"/>
          </p:nvPr>
        </p:nvSpPr>
        <p:spPr>
          <a:xfrm>
            <a:off x="8750829" y="3294332"/>
            <a:ext cx="6645535" cy="9023229"/>
          </a:xfrm>
        </p:spPr>
        <p:txBody>
          <a:bodyPr>
            <a:normAutofit/>
          </a:bodyPr>
          <a:lstStyle/>
          <a:p>
            <a:r>
              <a:rPr lang="en-US" dirty="0"/>
              <a:t>Body Level One</a:t>
            </a:r>
          </a:p>
          <a:p>
            <a:pPr lvl="1"/>
            <a:r>
              <a:rPr lang="en-US" dirty="0"/>
              <a:t>Body Level Two</a:t>
            </a:r>
          </a:p>
          <a:p>
            <a:pPr lvl="2"/>
            <a:r>
              <a:rPr lang="en-US" dirty="0"/>
              <a:t>Body Level Three</a:t>
            </a:r>
          </a:p>
        </p:txBody>
      </p:sp>
      <p:sp>
        <p:nvSpPr>
          <p:cNvPr id="7" name="Content Placeholder 1"/>
          <p:cNvSpPr>
            <a:spLocks noGrp="1"/>
          </p:cNvSpPr>
          <p:nvPr>
            <p:ph sz="quarter" idx="13" hasCustomPrompt="1"/>
          </p:nvPr>
        </p:nvSpPr>
        <p:spPr>
          <a:xfrm>
            <a:off x="15714133" y="3294332"/>
            <a:ext cx="6645535"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155345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2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1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452496"/>
          </a:xfrm>
        </p:spPr>
        <p:txBody>
          <a:bodyPr>
            <a:normAutofit/>
          </a:bodyPr>
          <a:lstStyle>
            <a:lvl1pPr>
              <a:defRPr sz="8000"/>
            </a:lvl1pPr>
          </a:lstStyle>
          <a:p>
            <a:r>
              <a:rPr lang="cs-CZ" sz="7200" dirty="0"/>
              <a:t>Header</a:t>
            </a:r>
            <a:endParaRPr lang="en-GB" sz="7200" dirty="0"/>
          </a:p>
        </p:txBody>
      </p:sp>
      <p:sp>
        <p:nvSpPr>
          <p:cNvPr id="15" name="Content Placeholder 1"/>
          <p:cNvSpPr>
            <a:spLocks noGrp="1"/>
          </p:cNvSpPr>
          <p:nvPr>
            <p:ph sz="quarter" idx="11" hasCustomPrompt="1"/>
          </p:nvPr>
        </p:nvSpPr>
        <p:spPr>
          <a:xfrm>
            <a:off x="1787525" y="3271329"/>
            <a:ext cx="6645535" cy="9023229"/>
          </a:xfrm>
        </p:spPr>
        <p:txBody>
          <a:bodyPr>
            <a:normAutofit/>
          </a:bodyPr>
          <a:lstStyle/>
          <a:p>
            <a:r>
              <a:rPr lang="en-US" dirty="0"/>
              <a:t>Body Level One</a:t>
            </a:r>
          </a:p>
          <a:p>
            <a:pPr lvl="1"/>
            <a:r>
              <a:rPr lang="en-US" dirty="0"/>
              <a:t>Body Level Two</a:t>
            </a:r>
          </a:p>
          <a:p>
            <a:pPr lvl="2"/>
            <a:r>
              <a:rPr lang="en-US" dirty="0"/>
              <a:t>Body Level Three</a:t>
            </a:r>
          </a:p>
        </p:txBody>
      </p:sp>
      <p:sp>
        <p:nvSpPr>
          <p:cNvPr id="5" name="Content Placeholder 1"/>
          <p:cNvSpPr>
            <a:spLocks noGrp="1"/>
          </p:cNvSpPr>
          <p:nvPr>
            <p:ph sz="quarter" idx="12" hasCustomPrompt="1"/>
          </p:nvPr>
        </p:nvSpPr>
        <p:spPr>
          <a:xfrm>
            <a:off x="8750829" y="3294332"/>
            <a:ext cx="6645535" cy="9023229"/>
          </a:xfrm>
        </p:spPr>
        <p:txBody>
          <a:bodyPr>
            <a:normAutofit/>
          </a:bodyPr>
          <a:lstStyle/>
          <a:p>
            <a:r>
              <a:rPr lang="en-US" dirty="0"/>
              <a:t>Body Level One</a:t>
            </a:r>
          </a:p>
          <a:p>
            <a:pPr lvl="1"/>
            <a:r>
              <a:rPr lang="en-US" dirty="0"/>
              <a:t>Body Level Two</a:t>
            </a:r>
          </a:p>
          <a:p>
            <a:pPr lvl="2"/>
            <a:r>
              <a:rPr lang="en-US" dirty="0"/>
              <a:t>Body Level Three</a:t>
            </a:r>
          </a:p>
        </p:txBody>
      </p:sp>
      <p:sp>
        <p:nvSpPr>
          <p:cNvPr id="6" name="Content Placeholder 1"/>
          <p:cNvSpPr>
            <a:spLocks noGrp="1"/>
          </p:cNvSpPr>
          <p:nvPr>
            <p:ph sz="quarter" idx="13" hasCustomPrompt="1"/>
          </p:nvPr>
        </p:nvSpPr>
        <p:spPr>
          <a:xfrm>
            <a:off x="15714133" y="3294332"/>
            <a:ext cx="6645535"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38910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EB929685-89A2-4CE0-A37E-21AABE9E98C4}"/>
              </a:ext>
            </a:extLst>
          </p:cNvPr>
          <p:cNvSpPr>
            <a:spLocks noGrp="1"/>
          </p:cNvSpPr>
          <p:nvPr>
            <p:ph type="title" hasCustomPrompt="1"/>
          </p:nvPr>
        </p:nvSpPr>
        <p:spPr>
          <a:xfrm>
            <a:off x="1787525" y="1320800"/>
            <a:ext cx="20572143" cy="1548027"/>
          </a:xfrm>
        </p:spPr>
        <p:txBody>
          <a:bodyPr>
            <a:normAutofit/>
          </a:bodyPr>
          <a:lstStyle>
            <a:lvl1pPr>
              <a:defRPr sz="8000">
                <a:solidFill>
                  <a:schemeClr val="bg1"/>
                </a:solidFill>
              </a:defRPr>
            </a:lvl1pPr>
          </a:lstStyle>
          <a:p>
            <a:r>
              <a:rPr lang="cs-CZ" sz="7200" dirty="0"/>
              <a:t>Let</a:t>
            </a:r>
            <a:r>
              <a:rPr lang="en-US" sz="7200" dirty="0"/>
              <a:t>’s</a:t>
            </a:r>
            <a:r>
              <a:rPr lang="cs-CZ" sz="7200" dirty="0"/>
              <a:t> keep in touch!</a:t>
            </a:r>
            <a:endParaRPr lang="en-GB" sz="7200" dirty="0"/>
          </a:p>
        </p:txBody>
      </p:sp>
      <p:sp>
        <p:nvSpPr>
          <p:cNvPr id="10" name="Shape 52"/>
          <p:cNvSpPr/>
          <p:nvPr userDrawn="1"/>
        </p:nvSpPr>
        <p:spPr>
          <a:xfrm>
            <a:off x="5299724" y="4294082"/>
            <a:ext cx="4087909" cy="39673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 name="Picture Placeholder 2"/>
          <p:cNvSpPr>
            <a:spLocks noGrp="1"/>
          </p:cNvSpPr>
          <p:nvPr>
            <p:ph type="pic" sz="quarter" idx="10"/>
          </p:nvPr>
        </p:nvSpPr>
        <p:spPr>
          <a:xfrm>
            <a:off x="5728495" y="4662559"/>
            <a:ext cx="3230366" cy="3230366"/>
          </a:xfrm>
          <a:prstGeom prst="ellipse">
            <a:avLst/>
          </a:prstGeom>
        </p:spPr>
      </p:sp>
      <p:sp>
        <p:nvSpPr>
          <p:cNvPr id="22" name="Shape 52"/>
          <p:cNvSpPr/>
          <p:nvPr userDrawn="1"/>
        </p:nvSpPr>
        <p:spPr>
          <a:xfrm>
            <a:off x="14462012" y="4294082"/>
            <a:ext cx="4087909" cy="39673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4" name="Picture Placeholder 2"/>
          <p:cNvSpPr>
            <a:spLocks noGrp="1"/>
          </p:cNvSpPr>
          <p:nvPr>
            <p:ph type="pic" sz="quarter" idx="11"/>
          </p:nvPr>
        </p:nvSpPr>
        <p:spPr>
          <a:xfrm>
            <a:off x="14890783" y="4662559"/>
            <a:ext cx="3230366" cy="3230366"/>
          </a:xfrm>
          <a:prstGeom prst="ellipse">
            <a:avLst/>
          </a:prstGeom>
        </p:spPr>
      </p:sp>
      <p:sp>
        <p:nvSpPr>
          <p:cNvPr id="12" name="Content Placeholder 1"/>
          <p:cNvSpPr>
            <a:spLocks noGrp="1"/>
          </p:cNvSpPr>
          <p:nvPr>
            <p:ph sz="quarter" idx="12" hasCustomPrompt="1"/>
          </p:nvPr>
        </p:nvSpPr>
        <p:spPr>
          <a:xfrm>
            <a:off x="5443440" y="8595595"/>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13" name="Content Placeholder 1"/>
          <p:cNvSpPr>
            <a:spLocks noGrp="1"/>
          </p:cNvSpPr>
          <p:nvPr>
            <p:ph sz="quarter" idx="13" hasCustomPrompt="1"/>
          </p:nvPr>
        </p:nvSpPr>
        <p:spPr>
          <a:xfrm>
            <a:off x="14605728" y="8595594"/>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Tree>
    <p:extLst>
      <p:ext uri="{BB962C8B-B14F-4D97-AF65-F5344CB8AC3E}">
        <p14:creationId xmlns:p14="http://schemas.microsoft.com/office/powerpoint/2010/main" val="334126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EB929685-89A2-4CE0-A37E-21AABE9E98C4}"/>
              </a:ext>
            </a:extLst>
          </p:cNvPr>
          <p:cNvSpPr>
            <a:spLocks noGrp="1"/>
          </p:cNvSpPr>
          <p:nvPr>
            <p:ph type="title" hasCustomPrompt="1"/>
          </p:nvPr>
        </p:nvSpPr>
        <p:spPr>
          <a:xfrm>
            <a:off x="1787525" y="1320800"/>
            <a:ext cx="20572143" cy="1548027"/>
          </a:xfrm>
        </p:spPr>
        <p:txBody>
          <a:bodyPr>
            <a:normAutofit/>
          </a:bodyPr>
          <a:lstStyle>
            <a:lvl1pPr>
              <a:defRPr sz="8000">
                <a:solidFill>
                  <a:schemeClr val="bg1"/>
                </a:solidFill>
              </a:defRPr>
            </a:lvl1pPr>
          </a:lstStyle>
          <a:p>
            <a:r>
              <a:rPr lang="cs-CZ" sz="7200" dirty="0"/>
              <a:t>Let</a:t>
            </a:r>
            <a:r>
              <a:rPr lang="en-US" sz="7200" dirty="0"/>
              <a:t>’s</a:t>
            </a:r>
            <a:r>
              <a:rPr lang="cs-CZ" sz="7200" dirty="0"/>
              <a:t> keep in touch!</a:t>
            </a:r>
            <a:endParaRPr lang="en-GB" sz="7200" dirty="0"/>
          </a:p>
        </p:txBody>
      </p:sp>
      <p:sp>
        <p:nvSpPr>
          <p:cNvPr id="10" name="Shape 52"/>
          <p:cNvSpPr/>
          <p:nvPr userDrawn="1"/>
        </p:nvSpPr>
        <p:spPr>
          <a:xfrm>
            <a:off x="1825004" y="4294082"/>
            <a:ext cx="4087909" cy="39673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 name="Shape 64"/>
          <p:cNvSpPr/>
          <p:nvPr userDrawn="1"/>
        </p:nvSpPr>
        <p:spPr>
          <a:xfrm>
            <a:off x="10037181" y="4250296"/>
            <a:ext cx="4011109" cy="4011107"/>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 name="Shape 76"/>
          <p:cNvSpPr/>
          <p:nvPr userDrawn="1"/>
        </p:nvSpPr>
        <p:spPr>
          <a:xfrm>
            <a:off x="18172558" y="4255327"/>
            <a:ext cx="3907686" cy="39349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 name="Picture Placeholder 2"/>
          <p:cNvSpPr>
            <a:spLocks noGrp="1"/>
          </p:cNvSpPr>
          <p:nvPr>
            <p:ph type="pic" sz="quarter" idx="10"/>
          </p:nvPr>
        </p:nvSpPr>
        <p:spPr>
          <a:xfrm>
            <a:off x="2253775" y="4662559"/>
            <a:ext cx="3230366" cy="3230366"/>
          </a:xfrm>
          <a:prstGeom prst="ellipse">
            <a:avLst/>
          </a:prstGeom>
        </p:spPr>
      </p:sp>
      <p:sp>
        <p:nvSpPr>
          <p:cNvPr id="19" name="Picture Placeholder 2"/>
          <p:cNvSpPr>
            <a:spLocks noGrp="1"/>
          </p:cNvSpPr>
          <p:nvPr>
            <p:ph type="pic" sz="quarter" idx="11"/>
          </p:nvPr>
        </p:nvSpPr>
        <p:spPr>
          <a:xfrm>
            <a:off x="10427552" y="4640666"/>
            <a:ext cx="3230366" cy="3230366"/>
          </a:xfrm>
          <a:prstGeom prst="ellipse">
            <a:avLst/>
          </a:prstGeom>
        </p:spPr>
      </p:sp>
      <p:sp>
        <p:nvSpPr>
          <p:cNvPr id="20" name="Picture Placeholder 2"/>
          <p:cNvSpPr>
            <a:spLocks noGrp="1"/>
          </p:cNvSpPr>
          <p:nvPr>
            <p:ph type="pic" sz="quarter" idx="12"/>
          </p:nvPr>
        </p:nvSpPr>
        <p:spPr>
          <a:xfrm>
            <a:off x="18511218" y="4637137"/>
            <a:ext cx="3230366" cy="3230366"/>
          </a:xfrm>
          <a:prstGeom prst="ellipse">
            <a:avLst/>
          </a:prstGeom>
        </p:spPr>
      </p:sp>
      <p:sp>
        <p:nvSpPr>
          <p:cNvPr id="21" name="Content Placeholder 1"/>
          <p:cNvSpPr>
            <a:spLocks noGrp="1"/>
          </p:cNvSpPr>
          <p:nvPr>
            <p:ph sz="quarter" idx="13" hasCustomPrompt="1"/>
          </p:nvPr>
        </p:nvSpPr>
        <p:spPr>
          <a:xfrm>
            <a:off x="1968720" y="8674142"/>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22" name="Content Placeholder 1"/>
          <p:cNvSpPr>
            <a:spLocks noGrp="1"/>
          </p:cNvSpPr>
          <p:nvPr>
            <p:ph sz="quarter" idx="14" hasCustomPrompt="1"/>
          </p:nvPr>
        </p:nvSpPr>
        <p:spPr>
          <a:xfrm>
            <a:off x="10173358" y="8679101"/>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23" name="Content Placeholder 1"/>
          <p:cNvSpPr>
            <a:spLocks noGrp="1"/>
          </p:cNvSpPr>
          <p:nvPr>
            <p:ph sz="quarter" idx="15" hasCustomPrompt="1"/>
          </p:nvPr>
        </p:nvSpPr>
        <p:spPr>
          <a:xfrm>
            <a:off x="18226163" y="8572058"/>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Tree>
    <p:extLst>
      <p:ext uri="{BB962C8B-B14F-4D97-AF65-F5344CB8AC3E}">
        <p14:creationId xmlns:p14="http://schemas.microsoft.com/office/powerpoint/2010/main" val="46076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userDrawn="1"/>
        </p:nvSpPr>
        <p:spPr>
          <a:xfrm>
            <a:off x="3040381" y="4890490"/>
            <a:ext cx="19088100" cy="422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217584" tIns="108793" rIns="217584" bIns="108793"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endParaRPr lang="en-US" sz="8000" dirty="0">
              <a:solidFill>
                <a:schemeClr val="bg1"/>
              </a:solidFill>
              <a:latin typeface="+mn-lt"/>
              <a:cs typeface="League Gothic Regular"/>
            </a:endParaRPr>
          </a:p>
        </p:txBody>
      </p:sp>
      <p:sp>
        <p:nvSpPr>
          <p:cNvPr id="3" name="Title 1"/>
          <p:cNvSpPr>
            <a:spLocks noGrp="1"/>
          </p:cNvSpPr>
          <p:nvPr>
            <p:ph type="ctrTitle" hasCustomPrompt="1"/>
          </p:nvPr>
        </p:nvSpPr>
        <p:spPr>
          <a:xfrm>
            <a:off x="3302000" y="5463969"/>
            <a:ext cx="18288000" cy="3053498"/>
          </a:xfrm>
          <a:prstGeom prst="rect">
            <a:avLst/>
          </a:prstGeom>
        </p:spPr>
        <p:txBody>
          <a:bodyPr anchor="t">
            <a:noAutofit/>
          </a:bodyPr>
          <a:lstStyle>
            <a:lvl1pPr algn="ctr">
              <a:lnSpc>
                <a:spcPct val="100000"/>
              </a:lnSpc>
              <a:defRPr sz="8800" b="0">
                <a:solidFill>
                  <a:schemeClr val="bg1"/>
                </a:solidFill>
                <a:latin typeface="+mn-lt"/>
              </a:defRPr>
            </a:lvl1pPr>
          </a:lstStyle>
          <a:p>
            <a:r>
              <a:rPr lang="cs-CZ" sz="9600" dirty="0">
                <a:solidFill>
                  <a:schemeClr val="bg1"/>
                </a:solidFill>
                <a:latin typeface="+mn-lt"/>
                <a:cs typeface="League Gothic Regular"/>
              </a:rPr>
              <a:t>NAME</a:t>
            </a:r>
            <a:r>
              <a:rPr lang="cs-CZ" sz="9600" baseline="0" dirty="0">
                <a:solidFill>
                  <a:schemeClr val="bg1"/>
                </a:solidFill>
                <a:latin typeface="+mn-lt"/>
                <a:cs typeface="League Gothic Regular"/>
              </a:rPr>
              <a:t> OF YOUR PRESENTATION</a:t>
            </a:r>
            <a:br>
              <a:rPr lang="cs-CZ" sz="9600" dirty="0">
                <a:solidFill>
                  <a:schemeClr val="bg1"/>
                </a:solidFill>
                <a:latin typeface="+mn-lt"/>
                <a:cs typeface="League Gothic Regular"/>
              </a:rPr>
            </a:br>
            <a:r>
              <a:rPr lang="cs-CZ" sz="9600" dirty="0">
                <a:solidFill>
                  <a:schemeClr val="bg1"/>
                </a:solidFill>
                <a:latin typeface="+mn-lt"/>
                <a:cs typeface="League Gothic Regular"/>
              </a:rPr>
              <a:t>For</a:t>
            </a:r>
            <a:r>
              <a:rPr lang="cs-CZ" sz="9600" baseline="0" dirty="0">
                <a:solidFill>
                  <a:schemeClr val="bg1"/>
                </a:solidFill>
                <a:latin typeface="+mn-lt"/>
                <a:cs typeface="League Gothic Regular"/>
              </a:rPr>
              <a:t> customer</a:t>
            </a:r>
            <a:endParaRPr lang="en-US" sz="9600" dirty="0">
              <a:solidFill>
                <a:schemeClr val="bg1"/>
              </a:solidFill>
              <a:latin typeface="+mn-lt"/>
              <a:cs typeface="League Gothic Regular"/>
            </a:endParaRPr>
          </a:p>
        </p:txBody>
      </p:sp>
    </p:spTree>
    <p:extLst>
      <p:ext uri="{BB962C8B-B14F-4D97-AF65-F5344CB8AC3E}">
        <p14:creationId xmlns:p14="http://schemas.microsoft.com/office/powerpoint/2010/main" val="255995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EB929685-89A2-4CE0-A37E-21AABE9E98C4}"/>
              </a:ext>
            </a:extLst>
          </p:cNvPr>
          <p:cNvSpPr>
            <a:spLocks noGrp="1"/>
          </p:cNvSpPr>
          <p:nvPr>
            <p:ph type="title" hasCustomPrompt="1"/>
          </p:nvPr>
        </p:nvSpPr>
        <p:spPr>
          <a:xfrm>
            <a:off x="1787525" y="1320800"/>
            <a:ext cx="20572143" cy="1548027"/>
          </a:xfrm>
        </p:spPr>
        <p:txBody>
          <a:bodyPr>
            <a:normAutofit/>
          </a:bodyPr>
          <a:lstStyle>
            <a:lvl1pPr>
              <a:defRPr sz="8000">
                <a:solidFill>
                  <a:schemeClr val="bg1"/>
                </a:solidFill>
              </a:defRPr>
            </a:lvl1pPr>
          </a:lstStyle>
          <a:p>
            <a:r>
              <a:rPr lang="cs-CZ" sz="7200" dirty="0"/>
              <a:t>Let</a:t>
            </a:r>
            <a:r>
              <a:rPr lang="en-US" sz="7200" dirty="0"/>
              <a:t>’s</a:t>
            </a:r>
            <a:r>
              <a:rPr lang="cs-CZ" sz="7200" dirty="0"/>
              <a:t> keep in touch!</a:t>
            </a:r>
            <a:endParaRPr lang="en-GB" sz="7200" dirty="0"/>
          </a:p>
        </p:txBody>
      </p:sp>
      <p:sp>
        <p:nvSpPr>
          <p:cNvPr id="10" name="Shape 52"/>
          <p:cNvSpPr/>
          <p:nvPr userDrawn="1"/>
        </p:nvSpPr>
        <p:spPr>
          <a:xfrm>
            <a:off x="1787525" y="4294082"/>
            <a:ext cx="4087909" cy="39673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 name="Shape 64"/>
          <p:cNvSpPr/>
          <p:nvPr userDrawn="1"/>
        </p:nvSpPr>
        <p:spPr>
          <a:xfrm>
            <a:off x="7334877" y="4232008"/>
            <a:ext cx="4011109" cy="4011107"/>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4" name="Shape 76"/>
          <p:cNvSpPr/>
          <p:nvPr userDrawn="1"/>
        </p:nvSpPr>
        <p:spPr>
          <a:xfrm>
            <a:off x="18172558" y="4255327"/>
            <a:ext cx="3907686" cy="39349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8" name="Picture Placeholder 2"/>
          <p:cNvSpPr>
            <a:spLocks noGrp="1"/>
          </p:cNvSpPr>
          <p:nvPr>
            <p:ph type="pic" sz="quarter" idx="10"/>
          </p:nvPr>
        </p:nvSpPr>
        <p:spPr>
          <a:xfrm>
            <a:off x="2216296" y="4662559"/>
            <a:ext cx="3230366" cy="3230366"/>
          </a:xfrm>
          <a:prstGeom prst="ellipse">
            <a:avLst/>
          </a:prstGeom>
        </p:spPr>
      </p:sp>
      <p:sp>
        <p:nvSpPr>
          <p:cNvPr id="19" name="Picture Placeholder 2"/>
          <p:cNvSpPr>
            <a:spLocks noGrp="1"/>
          </p:cNvSpPr>
          <p:nvPr>
            <p:ph type="pic" sz="quarter" idx="11"/>
          </p:nvPr>
        </p:nvSpPr>
        <p:spPr>
          <a:xfrm>
            <a:off x="7725248" y="4622378"/>
            <a:ext cx="3230366" cy="3230366"/>
          </a:xfrm>
          <a:prstGeom prst="ellipse">
            <a:avLst/>
          </a:prstGeom>
        </p:spPr>
      </p:sp>
      <p:sp>
        <p:nvSpPr>
          <p:cNvPr id="20" name="Picture Placeholder 2"/>
          <p:cNvSpPr>
            <a:spLocks noGrp="1"/>
          </p:cNvSpPr>
          <p:nvPr>
            <p:ph type="pic" sz="quarter" idx="12"/>
          </p:nvPr>
        </p:nvSpPr>
        <p:spPr>
          <a:xfrm>
            <a:off x="18511218" y="4607604"/>
            <a:ext cx="3230366" cy="3230366"/>
          </a:xfrm>
          <a:prstGeom prst="ellipse">
            <a:avLst/>
          </a:prstGeom>
        </p:spPr>
      </p:sp>
      <p:sp>
        <p:nvSpPr>
          <p:cNvPr id="22" name="Shape 76"/>
          <p:cNvSpPr/>
          <p:nvPr userDrawn="1"/>
        </p:nvSpPr>
        <p:spPr>
          <a:xfrm>
            <a:off x="12805429" y="4237039"/>
            <a:ext cx="3907686" cy="3934921"/>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24" name="Picture Placeholder 2"/>
          <p:cNvSpPr>
            <a:spLocks noGrp="1"/>
          </p:cNvSpPr>
          <p:nvPr>
            <p:ph type="pic" sz="quarter" idx="13"/>
          </p:nvPr>
        </p:nvSpPr>
        <p:spPr>
          <a:xfrm>
            <a:off x="13144089" y="4589316"/>
            <a:ext cx="3230366" cy="3230366"/>
          </a:xfrm>
          <a:prstGeom prst="ellipse">
            <a:avLst/>
          </a:prstGeom>
        </p:spPr>
      </p:sp>
      <p:sp>
        <p:nvSpPr>
          <p:cNvPr id="25" name="Content Placeholder 1"/>
          <p:cNvSpPr>
            <a:spLocks noGrp="1"/>
          </p:cNvSpPr>
          <p:nvPr>
            <p:ph sz="quarter" idx="14" hasCustomPrompt="1"/>
          </p:nvPr>
        </p:nvSpPr>
        <p:spPr>
          <a:xfrm>
            <a:off x="1931241" y="8815729"/>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26" name="Content Placeholder 1"/>
          <p:cNvSpPr>
            <a:spLocks noGrp="1"/>
          </p:cNvSpPr>
          <p:nvPr>
            <p:ph sz="quarter" idx="15" hasCustomPrompt="1"/>
          </p:nvPr>
        </p:nvSpPr>
        <p:spPr>
          <a:xfrm>
            <a:off x="7440193" y="8815729"/>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27" name="Content Placeholder 1"/>
          <p:cNvSpPr>
            <a:spLocks noGrp="1"/>
          </p:cNvSpPr>
          <p:nvPr>
            <p:ph sz="quarter" idx="16" hasCustomPrompt="1"/>
          </p:nvPr>
        </p:nvSpPr>
        <p:spPr>
          <a:xfrm>
            <a:off x="12859034" y="8815729"/>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28" name="Content Placeholder 1"/>
          <p:cNvSpPr>
            <a:spLocks noGrp="1"/>
          </p:cNvSpPr>
          <p:nvPr>
            <p:ph sz="quarter" idx="17" hasCustomPrompt="1"/>
          </p:nvPr>
        </p:nvSpPr>
        <p:spPr>
          <a:xfrm>
            <a:off x="18226163" y="8815728"/>
            <a:ext cx="3800476" cy="3749935"/>
          </a:xfrm>
        </p:spPr>
        <p:txBody>
          <a:bodyPr>
            <a:normAutofit/>
          </a:bodyPr>
          <a:lstStyle>
            <a:lvl1pPr marL="0" indent="0" algn="ctr">
              <a:buNone/>
              <a:defRPr sz="3600" b="1" baseline="0"/>
            </a:lvl1pPr>
          </a:lstStyle>
          <a:p>
            <a:r>
              <a:rPr lang="cs-CZ" dirty="0"/>
              <a:t>Your Name</a:t>
            </a:r>
          </a:p>
          <a:p>
            <a:r>
              <a:rPr lang="cs-CZ" dirty="0"/>
              <a:t>Position</a:t>
            </a:r>
          </a:p>
          <a:p>
            <a:r>
              <a:rPr lang="cs-CZ" dirty="0"/>
              <a:t>+111 111 111 111</a:t>
            </a:r>
          </a:p>
          <a:p>
            <a:r>
              <a:rPr lang="cs-CZ" dirty="0"/>
              <a:t>name@cngroup.dk</a:t>
            </a:r>
            <a:endParaRPr lang="en-US" dirty="0"/>
          </a:p>
        </p:txBody>
      </p:sp>
    </p:spTree>
    <p:extLst>
      <p:ext uri="{BB962C8B-B14F-4D97-AF65-F5344CB8AC3E}">
        <p14:creationId xmlns:p14="http://schemas.microsoft.com/office/powerpoint/2010/main" val="118885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4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4" name="Shape 52"/>
          <p:cNvSpPr/>
          <p:nvPr userDrawn="1"/>
        </p:nvSpPr>
        <p:spPr>
          <a:xfrm>
            <a:off x="1710725" y="1852136"/>
            <a:ext cx="5304435" cy="5304434"/>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 name="TextBox 5"/>
          <p:cNvSpPr txBox="1"/>
          <p:nvPr userDrawn="1"/>
        </p:nvSpPr>
        <p:spPr>
          <a:xfrm>
            <a:off x="8755380" y="2342222"/>
            <a:ext cx="13898880" cy="432426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cs-CZ" sz="13800" b="1" i="0" u="none" strike="noStrike" cap="none" spc="0" normalizeH="0" baseline="0" dirty="0">
                <a:ln>
                  <a:noFill/>
                </a:ln>
                <a:solidFill>
                  <a:schemeClr val="accent1"/>
                </a:solidFill>
                <a:effectLst/>
                <a:uFillTx/>
                <a:latin typeface="+mn-lt"/>
                <a:ea typeface="PT Sans"/>
                <a:cs typeface="PT Sans"/>
                <a:sym typeface="PT Sans"/>
              </a:rPr>
              <a:t>Thank you for your</a:t>
            </a:r>
            <a:r>
              <a:rPr kumimoji="0" lang="cs-CZ" sz="13800" b="1" i="0" u="none" strike="noStrike" cap="none" spc="0" normalizeH="0" dirty="0">
                <a:ln>
                  <a:noFill/>
                </a:ln>
                <a:solidFill>
                  <a:schemeClr val="accent1"/>
                </a:solidFill>
                <a:effectLst/>
                <a:uFillTx/>
                <a:latin typeface="+mn-lt"/>
                <a:ea typeface="PT Sans"/>
                <a:cs typeface="PT Sans"/>
                <a:sym typeface="PT Sans"/>
              </a:rPr>
              <a:t> attention.</a:t>
            </a:r>
            <a:endParaRPr kumimoji="0" lang="cs-CZ" sz="13800" b="1" i="0" u="none" strike="noStrike" cap="none" spc="0" normalizeH="0" baseline="0" dirty="0">
              <a:ln>
                <a:noFill/>
              </a:ln>
              <a:solidFill>
                <a:schemeClr val="accent1"/>
              </a:solidFill>
              <a:effectLst/>
              <a:uFillTx/>
              <a:latin typeface="+mn-lt"/>
              <a:ea typeface="PT Sans"/>
              <a:cs typeface="PT Sans"/>
              <a:sym typeface="PT Sans"/>
            </a:endParaRPr>
          </a:p>
        </p:txBody>
      </p:sp>
      <p:sp>
        <p:nvSpPr>
          <p:cNvPr id="7" name="Picture Placeholder 2"/>
          <p:cNvSpPr>
            <a:spLocks noGrp="1"/>
          </p:cNvSpPr>
          <p:nvPr>
            <p:ph type="pic" sz="quarter" idx="10"/>
          </p:nvPr>
        </p:nvSpPr>
        <p:spPr>
          <a:xfrm>
            <a:off x="2310829" y="2489380"/>
            <a:ext cx="4038212" cy="4038212"/>
          </a:xfrm>
          <a:prstGeom prst="ellipse">
            <a:avLst/>
          </a:prstGeom>
        </p:spPr>
      </p:sp>
      <p:sp>
        <p:nvSpPr>
          <p:cNvPr id="8" name="Content Placeholder 1"/>
          <p:cNvSpPr>
            <a:spLocks noGrp="1"/>
          </p:cNvSpPr>
          <p:nvPr>
            <p:ph sz="quarter" idx="12" hasCustomPrompt="1"/>
          </p:nvPr>
        </p:nvSpPr>
        <p:spPr>
          <a:xfrm>
            <a:off x="1710726" y="8053729"/>
            <a:ext cx="5304434" cy="3935071"/>
          </a:xfrm>
        </p:spPr>
        <p:txBody>
          <a:bodyPr>
            <a:normAutofit/>
          </a:bodyPr>
          <a:lstStyle>
            <a:lvl1pPr marL="0" indent="0" algn="l">
              <a:buNone/>
              <a:defRPr sz="4000" b="1" baseline="0"/>
            </a:lvl1pPr>
          </a:lstStyle>
          <a:p>
            <a:r>
              <a:rPr lang="cs-CZ" dirty="0"/>
              <a:t>Your Name</a:t>
            </a:r>
          </a:p>
          <a:p>
            <a:r>
              <a:rPr lang="cs-CZ" dirty="0"/>
              <a:t>Position</a:t>
            </a:r>
          </a:p>
          <a:p>
            <a:r>
              <a:rPr lang="cs-CZ" dirty="0"/>
              <a:t>+111 111 111 111</a:t>
            </a:r>
          </a:p>
          <a:p>
            <a:r>
              <a:rPr lang="cs-CZ" dirty="0"/>
              <a:t>name@cngroup.dk</a:t>
            </a:r>
            <a:endParaRPr lang="en-US" dirty="0"/>
          </a:p>
        </p:txBody>
      </p:sp>
    </p:spTree>
    <p:extLst>
      <p:ext uri="{BB962C8B-B14F-4D97-AF65-F5344CB8AC3E}">
        <p14:creationId xmlns:p14="http://schemas.microsoft.com/office/powerpoint/2010/main" val="176114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hape 52"/>
          <p:cNvSpPr/>
          <p:nvPr userDrawn="1"/>
        </p:nvSpPr>
        <p:spPr>
          <a:xfrm>
            <a:off x="1711114" y="8079907"/>
            <a:ext cx="4199468" cy="4199467"/>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4" name="TextBox 3"/>
          <p:cNvSpPr txBox="1"/>
          <p:nvPr userDrawn="1"/>
        </p:nvSpPr>
        <p:spPr>
          <a:xfrm>
            <a:off x="1711114" y="1896284"/>
            <a:ext cx="13898880" cy="432426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cs-CZ" sz="13800" b="1" i="0" u="none" strike="noStrike" cap="none" spc="0" normalizeH="0" baseline="0" dirty="0">
                <a:ln>
                  <a:noFill/>
                </a:ln>
                <a:solidFill>
                  <a:schemeClr val="accent1"/>
                </a:solidFill>
                <a:effectLst/>
                <a:uFillTx/>
                <a:latin typeface="+mn-lt"/>
                <a:ea typeface="PT Sans"/>
                <a:cs typeface="PT Sans"/>
                <a:sym typeface="PT Sans"/>
              </a:rPr>
              <a:t>Thank you for your</a:t>
            </a:r>
            <a:r>
              <a:rPr kumimoji="0" lang="cs-CZ" sz="13800" b="1" i="0" u="none" strike="noStrike" cap="none" spc="0" normalizeH="0" dirty="0">
                <a:ln>
                  <a:noFill/>
                </a:ln>
                <a:solidFill>
                  <a:schemeClr val="accent1"/>
                </a:solidFill>
                <a:effectLst/>
                <a:uFillTx/>
                <a:latin typeface="+mn-lt"/>
                <a:ea typeface="PT Sans"/>
                <a:cs typeface="PT Sans"/>
                <a:sym typeface="PT Sans"/>
              </a:rPr>
              <a:t> attention.</a:t>
            </a:r>
            <a:endParaRPr kumimoji="0" lang="cs-CZ" sz="13800" b="1" i="0" u="none" strike="noStrike" cap="none" spc="0" normalizeH="0" baseline="0" dirty="0">
              <a:ln>
                <a:noFill/>
              </a:ln>
              <a:solidFill>
                <a:schemeClr val="accent1"/>
              </a:solidFill>
              <a:effectLst/>
              <a:uFillTx/>
              <a:latin typeface="+mn-lt"/>
              <a:ea typeface="PT Sans"/>
              <a:cs typeface="PT Sans"/>
              <a:sym typeface="PT Sans"/>
            </a:endParaRPr>
          </a:p>
        </p:txBody>
      </p:sp>
      <p:sp>
        <p:nvSpPr>
          <p:cNvPr id="5" name="Picture Placeholder 2"/>
          <p:cNvSpPr>
            <a:spLocks noGrp="1"/>
          </p:cNvSpPr>
          <p:nvPr>
            <p:ph type="pic" sz="quarter" idx="10"/>
          </p:nvPr>
        </p:nvSpPr>
        <p:spPr>
          <a:xfrm>
            <a:off x="2212342" y="8581134"/>
            <a:ext cx="3197012" cy="3197012"/>
          </a:xfrm>
          <a:prstGeom prst="ellipse">
            <a:avLst/>
          </a:prstGeom>
        </p:spPr>
      </p:sp>
      <p:sp>
        <p:nvSpPr>
          <p:cNvPr id="6" name="Content Placeholder 1"/>
          <p:cNvSpPr>
            <a:spLocks noGrp="1"/>
          </p:cNvSpPr>
          <p:nvPr>
            <p:ph sz="quarter" idx="12" hasCustomPrompt="1"/>
          </p:nvPr>
        </p:nvSpPr>
        <p:spPr>
          <a:xfrm>
            <a:off x="6411810" y="8079907"/>
            <a:ext cx="5304434" cy="3935071"/>
          </a:xfrm>
        </p:spPr>
        <p:txBody>
          <a:bodyPr>
            <a:normAutofit/>
          </a:bodyPr>
          <a:lstStyle>
            <a:lvl1pPr marL="0" indent="0" algn="l">
              <a:buNone/>
              <a:defRPr sz="4000" b="1" baseline="0"/>
            </a:lvl1pPr>
          </a:lstStyle>
          <a:p>
            <a:r>
              <a:rPr lang="cs-CZ" dirty="0"/>
              <a:t>Your Name</a:t>
            </a:r>
          </a:p>
          <a:p>
            <a:r>
              <a:rPr lang="cs-CZ" dirty="0"/>
              <a:t>Position</a:t>
            </a:r>
          </a:p>
          <a:p>
            <a:r>
              <a:rPr lang="cs-CZ" dirty="0"/>
              <a:t>+111 111 111 111</a:t>
            </a:r>
          </a:p>
          <a:p>
            <a:r>
              <a:rPr lang="cs-CZ" dirty="0"/>
              <a:t>name@cngroup.dk</a:t>
            </a:r>
            <a:endParaRPr lang="en-US" dirty="0"/>
          </a:p>
        </p:txBody>
      </p:sp>
      <p:sp>
        <p:nvSpPr>
          <p:cNvPr id="7" name="Shape 52"/>
          <p:cNvSpPr/>
          <p:nvPr userDrawn="1"/>
        </p:nvSpPr>
        <p:spPr>
          <a:xfrm>
            <a:off x="12881477" y="8079907"/>
            <a:ext cx="4199468" cy="4196077"/>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8" name="Picture Placeholder 2"/>
          <p:cNvSpPr>
            <a:spLocks noGrp="1"/>
          </p:cNvSpPr>
          <p:nvPr>
            <p:ph type="pic" sz="quarter" idx="13"/>
          </p:nvPr>
        </p:nvSpPr>
        <p:spPr>
          <a:xfrm>
            <a:off x="13382705" y="8577744"/>
            <a:ext cx="3197012" cy="3197012"/>
          </a:xfrm>
          <a:prstGeom prst="ellipse">
            <a:avLst/>
          </a:prstGeom>
        </p:spPr>
      </p:sp>
      <p:sp>
        <p:nvSpPr>
          <p:cNvPr id="9" name="Content Placeholder 1"/>
          <p:cNvSpPr>
            <a:spLocks noGrp="1"/>
          </p:cNvSpPr>
          <p:nvPr>
            <p:ph sz="quarter" idx="14" hasCustomPrompt="1"/>
          </p:nvPr>
        </p:nvSpPr>
        <p:spPr>
          <a:xfrm>
            <a:off x="17587810" y="8079907"/>
            <a:ext cx="5304434" cy="3935071"/>
          </a:xfrm>
        </p:spPr>
        <p:txBody>
          <a:bodyPr>
            <a:normAutofit/>
          </a:bodyPr>
          <a:lstStyle>
            <a:lvl1pPr marL="0" indent="0" algn="l">
              <a:buNone/>
              <a:defRPr sz="4000" b="1" baseline="0"/>
            </a:lvl1pPr>
          </a:lstStyle>
          <a:p>
            <a:r>
              <a:rPr lang="cs-CZ" dirty="0"/>
              <a:t>Your Name</a:t>
            </a:r>
          </a:p>
          <a:p>
            <a:r>
              <a:rPr lang="cs-CZ" dirty="0"/>
              <a:t>Position</a:t>
            </a:r>
          </a:p>
          <a:p>
            <a:r>
              <a:rPr lang="cs-CZ" dirty="0"/>
              <a:t>+111 111 111 111</a:t>
            </a:r>
          </a:p>
          <a:p>
            <a:r>
              <a:rPr lang="cs-CZ" dirty="0"/>
              <a:t>name@cngroup.dk</a:t>
            </a:r>
            <a:endParaRPr lang="en-US" dirty="0"/>
          </a:p>
        </p:txBody>
      </p:sp>
    </p:spTree>
    <p:extLst>
      <p:ext uri="{BB962C8B-B14F-4D97-AF65-F5344CB8AC3E}">
        <p14:creationId xmlns:p14="http://schemas.microsoft.com/office/powerpoint/2010/main" val="94869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5_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762057" y="11238890"/>
            <a:ext cx="2809142" cy="2809142"/>
          </a:xfrm>
          <a:prstGeom prst="rect">
            <a:avLst/>
          </a:prstGeom>
        </p:spPr>
      </p:pic>
      <p:sp>
        <p:nvSpPr>
          <p:cNvPr id="2" name="Rectangle 1"/>
          <p:cNvSpPr/>
          <p:nvPr userDrawn="1"/>
        </p:nvSpPr>
        <p:spPr>
          <a:xfrm>
            <a:off x="1" y="4434840"/>
            <a:ext cx="24384000" cy="2651760"/>
          </a:xfrm>
          <a:prstGeom prst="rect">
            <a:avLst/>
          </a:prstGeom>
          <a:solidFill>
            <a:schemeClr val="tx1">
              <a:lumMod val="85000"/>
              <a:lumOff val="15000"/>
              <a:alpha val="43000"/>
            </a:schemeClr>
          </a:solidFill>
          <a:ln w="3175">
            <a:miter lim="400000"/>
          </a:ln>
        </p:spPr>
        <p:txBody>
          <a:bodyPr lIns="38100" tIns="38100" rIns="38100" bIns="38100" rtlCol="0" anchor="ctr"/>
          <a:lstStyle/>
          <a:p>
            <a:pPr algn="ctr"/>
            <a:endParaRPr lang="cs-CZ" sz="3000">
              <a:solidFill>
                <a:srgbClr val="FFFFFF"/>
              </a:solidFill>
              <a:latin typeface="Helvetica Light"/>
              <a:ea typeface="Helvetica Light"/>
              <a:cs typeface="Helvetica Light"/>
              <a:sym typeface="Helvetica Light"/>
            </a:endParaRPr>
          </a:p>
        </p:txBody>
      </p:sp>
      <p:sp>
        <p:nvSpPr>
          <p:cNvPr id="6" name="TextBox 5"/>
          <p:cNvSpPr txBox="1"/>
          <p:nvPr userDrawn="1"/>
        </p:nvSpPr>
        <p:spPr>
          <a:xfrm>
            <a:off x="0" y="4280556"/>
            <a:ext cx="24383999" cy="201593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cs-CZ" sz="12600" b="1" i="0" u="none" strike="noStrike" cap="none" spc="0" normalizeH="0" baseline="0" dirty="0">
                <a:ln>
                  <a:noFill/>
                </a:ln>
                <a:solidFill>
                  <a:schemeClr val="bg1"/>
                </a:solidFill>
                <a:effectLst/>
                <a:uFillTx/>
                <a:latin typeface="+mn-lt"/>
                <a:ea typeface="PT Sans"/>
                <a:cs typeface="PT Sans"/>
                <a:sym typeface="PT Sans"/>
              </a:rPr>
              <a:t>Thank you for your</a:t>
            </a:r>
            <a:r>
              <a:rPr kumimoji="0" lang="cs-CZ" sz="12600" b="1" i="0" u="none" strike="noStrike" cap="none" spc="0" normalizeH="0" dirty="0">
                <a:ln>
                  <a:noFill/>
                </a:ln>
                <a:solidFill>
                  <a:schemeClr val="bg1"/>
                </a:solidFill>
                <a:effectLst/>
                <a:uFillTx/>
                <a:latin typeface="+mn-lt"/>
                <a:ea typeface="PT Sans"/>
                <a:cs typeface="PT Sans"/>
                <a:sym typeface="PT Sans"/>
              </a:rPr>
              <a:t> attention.</a:t>
            </a:r>
            <a:endParaRPr kumimoji="0" lang="cs-CZ" sz="12600" b="1" i="0" u="none" strike="noStrike" cap="none" spc="0" normalizeH="0" baseline="0" dirty="0">
              <a:ln>
                <a:noFill/>
              </a:ln>
              <a:solidFill>
                <a:schemeClr val="bg1"/>
              </a:solidFill>
              <a:effectLst/>
              <a:uFillTx/>
              <a:latin typeface="+mn-lt"/>
              <a:ea typeface="PT Sans"/>
              <a:cs typeface="PT Sans"/>
              <a:sym typeface="PT Sans"/>
            </a:endParaRPr>
          </a:p>
        </p:txBody>
      </p:sp>
      <p:sp>
        <p:nvSpPr>
          <p:cNvPr id="9" name="Shape 52"/>
          <p:cNvSpPr/>
          <p:nvPr userDrawn="1"/>
        </p:nvSpPr>
        <p:spPr>
          <a:xfrm>
            <a:off x="13673155" y="8565489"/>
            <a:ext cx="3188935" cy="3188934"/>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0" name="Picture Placeholder 2"/>
          <p:cNvSpPr>
            <a:spLocks noGrp="1"/>
          </p:cNvSpPr>
          <p:nvPr>
            <p:ph type="pic" sz="quarter" idx="10"/>
          </p:nvPr>
        </p:nvSpPr>
        <p:spPr>
          <a:xfrm>
            <a:off x="14053770" y="8946104"/>
            <a:ext cx="2427704" cy="2427704"/>
          </a:xfrm>
          <a:prstGeom prst="ellipse">
            <a:avLst/>
          </a:prstGeom>
        </p:spPr>
      </p:sp>
      <p:sp>
        <p:nvSpPr>
          <p:cNvPr id="11" name="Content Placeholder 1"/>
          <p:cNvSpPr>
            <a:spLocks noGrp="1"/>
          </p:cNvSpPr>
          <p:nvPr>
            <p:ph sz="quarter" idx="12" hasCustomPrompt="1"/>
          </p:nvPr>
        </p:nvSpPr>
        <p:spPr>
          <a:xfrm>
            <a:off x="17438667" y="8859454"/>
            <a:ext cx="4903340" cy="2601004"/>
          </a:xfrm>
        </p:spPr>
        <p:txBody>
          <a:bodyPr>
            <a:noAutofit/>
          </a:bodyPr>
          <a:lstStyle>
            <a:lvl1pPr marL="0" indent="0" algn="l">
              <a:lnSpc>
                <a:spcPct val="100000"/>
              </a:lnSpc>
              <a:buNone/>
              <a:defRPr sz="4000" b="1" baseline="0">
                <a:solidFill>
                  <a:schemeClr val="bg1"/>
                </a:solidFill>
              </a:defRPr>
            </a:lvl1pPr>
          </a:lstStyle>
          <a:p>
            <a:r>
              <a:rPr lang="cs-CZ" dirty="0"/>
              <a:t>Your Name</a:t>
            </a:r>
          </a:p>
          <a:p>
            <a:r>
              <a:rPr lang="cs-CZ" dirty="0"/>
              <a:t>Position</a:t>
            </a:r>
          </a:p>
          <a:p>
            <a:r>
              <a:rPr lang="cs-CZ" dirty="0"/>
              <a:t>+111 111 111 111</a:t>
            </a:r>
          </a:p>
          <a:p>
            <a:r>
              <a:rPr lang="cs-CZ" dirty="0"/>
              <a:t>name@cngroup.dk</a:t>
            </a:r>
            <a:endParaRPr lang="en-US" dirty="0"/>
          </a:p>
        </p:txBody>
      </p:sp>
    </p:spTree>
    <p:extLst>
      <p:ext uri="{BB962C8B-B14F-4D97-AF65-F5344CB8AC3E}">
        <p14:creationId xmlns:p14="http://schemas.microsoft.com/office/powerpoint/2010/main" val="333172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6_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4434840"/>
            <a:ext cx="24384000" cy="2651760"/>
          </a:xfrm>
          <a:prstGeom prst="rect">
            <a:avLst/>
          </a:prstGeom>
          <a:solidFill>
            <a:schemeClr val="tx1">
              <a:lumMod val="85000"/>
              <a:lumOff val="15000"/>
              <a:alpha val="43000"/>
            </a:schemeClr>
          </a:solidFill>
          <a:ln w="3175">
            <a:miter lim="400000"/>
          </a:ln>
        </p:spPr>
        <p:txBody>
          <a:bodyPr lIns="38100" tIns="38100" rIns="38100" bIns="38100" rtlCol="0" anchor="ctr"/>
          <a:lstStyle/>
          <a:p>
            <a:pPr algn="ctr"/>
            <a:endParaRPr lang="cs-CZ" sz="3000">
              <a:solidFill>
                <a:srgbClr val="FFFFFF"/>
              </a:solidFill>
              <a:latin typeface="Helvetica Light"/>
              <a:ea typeface="Helvetica Light"/>
              <a:cs typeface="Helvetica Light"/>
              <a:sym typeface="Helvetica Light"/>
            </a:endParaRPr>
          </a:p>
        </p:txBody>
      </p:sp>
      <p:sp>
        <p:nvSpPr>
          <p:cNvPr id="6" name="TextBox 5"/>
          <p:cNvSpPr txBox="1"/>
          <p:nvPr userDrawn="1"/>
        </p:nvSpPr>
        <p:spPr>
          <a:xfrm>
            <a:off x="0" y="4280556"/>
            <a:ext cx="24383999" cy="201593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cs-CZ" sz="12600" b="1" i="0" u="none" strike="noStrike" cap="none" spc="0" normalizeH="0" baseline="0" dirty="0">
                <a:ln>
                  <a:noFill/>
                </a:ln>
                <a:solidFill>
                  <a:schemeClr val="bg1"/>
                </a:solidFill>
                <a:effectLst/>
                <a:uFillTx/>
                <a:latin typeface="+mn-lt"/>
                <a:ea typeface="PT Sans"/>
                <a:cs typeface="PT Sans"/>
                <a:sym typeface="PT Sans"/>
              </a:rPr>
              <a:t>Thank you for your</a:t>
            </a:r>
            <a:r>
              <a:rPr kumimoji="0" lang="cs-CZ" sz="12600" b="1" i="0" u="none" strike="noStrike" cap="none" spc="0" normalizeH="0" dirty="0">
                <a:ln>
                  <a:noFill/>
                </a:ln>
                <a:solidFill>
                  <a:schemeClr val="bg1"/>
                </a:solidFill>
                <a:effectLst/>
                <a:uFillTx/>
                <a:latin typeface="+mn-lt"/>
                <a:ea typeface="PT Sans"/>
                <a:cs typeface="PT Sans"/>
                <a:sym typeface="PT Sans"/>
              </a:rPr>
              <a:t> attention.</a:t>
            </a:r>
            <a:endParaRPr kumimoji="0" lang="cs-CZ" sz="12600" b="1" i="0" u="none" strike="noStrike" cap="none" spc="0" normalizeH="0" baseline="0" dirty="0">
              <a:ln>
                <a:noFill/>
              </a:ln>
              <a:solidFill>
                <a:schemeClr val="bg1"/>
              </a:solidFill>
              <a:effectLst/>
              <a:uFillTx/>
              <a:latin typeface="+mn-lt"/>
              <a:ea typeface="PT Sans"/>
              <a:cs typeface="PT Sans"/>
              <a:sym typeface="PT Sans"/>
            </a:endParaRPr>
          </a:p>
        </p:txBody>
      </p:sp>
      <p:sp>
        <p:nvSpPr>
          <p:cNvPr id="9" name="Shape 52"/>
          <p:cNvSpPr/>
          <p:nvPr userDrawn="1"/>
        </p:nvSpPr>
        <p:spPr>
          <a:xfrm>
            <a:off x="13673155" y="8565489"/>
            <a:ext cx="3188935" cy="3188934"/>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0" name="Picture Placeholder 2"/>
          <p:cNvSpPr>
            <a:spLocks noGrp="1"/>
          </p:cNvSpPr>
          <p:nvPr>
            <p:ph type="pic" sz="quarter" idx="10"/>
          </p:nvPr>
        </p:nvSpPr>
        <p:spPr>
          <a:xfrm>
            <a:off x="14053770" y="8946104"/>
            <a:ext cx="2427704" cy="2427704"/>
          </a:xfrm>
          <a:prstGeom prst="ellipse">
            <a:avLst/>
          </a:prstGeom>
        </p:spPr>
      </p:sp>
      <p:sp>
        <p:nvSpPr>
          <p:cNvPr id="11" name="Content Placeholder 1"/>
          <p:cNvSpPr>
            <a:spLocks noGrp="1"/>
          </p:cNvSpPr>
          <p:nvPr>
            <p:ph sz="quarter" idx="12" hasCustomPrompt="1"/>
          </p:nvPr>
        </p:nvSpPr>
        <p:spPr>
          <a:xfrm>
            <a:off x="17438667" y="8859454"/>
            <a:ext cx="4903340" cy="2601004"/>
          </a:xfrm>
        </p:spPr>
        <p:txBody>
          <a:bodyPr>
            <a:noAutofit/>
          </a:bodyPr>
          <a:lstStyle>
            <a:lvl1pPr marL="0" indent="0" algn="l">
              <a:lnSpc>
                <a:spcPct val="100000"/>
              </a:lnSpc>
              <a:buNone/>
              <a:defRPr sz="4000" b="1" baseline="0">
                <a:solidFill>
                  <a:schemeClr val="bg1"/>
                </a:solidFill>
              </a:defRPr>
            </a:lvl1pPr>
          </a:lstStyle>
          <a:p>
            <a:r>
              <a:rPr lang="cs-CZ" dirty="0"/>
              <a:t>Your Name</a:t>
            </a:r>
          </a:p>
          <a:p>
            <a:r>
              <a:rPr lang="cs-CZ" dirty="0"/>
              <a:t>Position</a:t>
            </a:r>
          </a:p>
          <a:p>
            <a:r>
              <a:rPr lang="cs-CZ" dirty="0"/>
              <a:t>+111 111 111 111</a:t>
            </a:r>
          </a:p>
          <a:p>
            <a:r>
              <a:rPr lang="cs-CZ" dirty="0"/>
              <a:t>name@cngroup.dk</a:t>
            </a:r>
            <a:endParaRPr lang="en-US" dirty="0"/>
          </a:p>
        </p:txBody>
      </p:sp>
      <p:sp>
        <p:nvSpPr>
          <p:cNvPr id="8" name="Shape 52"/>
          <p:cNvSpPr/>
          <p:nvPr userDrawn="1"/>
        </p:nvSpPr>
        <p:spPr>
          <a:xfrm>
            <a:off x="2499187" y="8550473"/>
            <a:ext cx="3188935" cy="3188934"/>
          </a:xfrm>
          <a:prstGeom prst="ellipse">
            <a:avLst/>
          </a:prstGeom>
          <a:noFill/>
          <a:ln w="63500" cap="flat">
            <a:solidFill>
              <a:schemeClr val="accent1"/>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 name="Picture Placeholder 2"/>
          <p:cNvSpPr>
            <a:spLocks noGrp="1"/>
          </p:cNvSpPr>
          <p:nvPr>
            <p:ph type="pic" sz="quarter" idx="13"/>
          </p:nvPr>
        </p:nvSpPr>
        <p:spPr>
          <a:xfrm>
            <a:off x="2879802" y="8931088"/>
            <a:ext cx="2427704" cy="2427704"/>
          </a:xfrm>
          <a:prstGeom prst="ellipse">
            <a:avLst/>
          </a:prstGeom>
        </p:spPr>
      </p:sp>
      <p:sp>
        <p:nvSpPr>
          <p:cNvPr id="15" name="Rectangle 14"/>
          <p:cNvSpPr/>
          <p:nvPr userDrawn="1"/>
        </p:nvSpPr>
        <p:spPr>
          <a:xfrm>
            <a:off x="6264700" y="8765904"/>
            <a:ext cx="4903340" cy="2694554"/>
          </a:xfrm>
          <a:prstGeom prst="rect">
            <a:avLst/>
          </a:prstGeom>
          <a:solidFill>
            <a:schemeClr val="tx1">
              <a:lumMod val="85000"/>
              <a:lumOff val="15000"/>
              <a:alpha val="43000"/>
            </a:schemeClr>
          </a:solidFill>
          <a:ln w="3175">
            <a:miter lim="400000"/>
          </a:ln>
        </p:spPr>
        <p:txBody>
          <a:bodyPr lIns="38100" tIns="38100" rIns="38100" bIns="38100" rtlCol="0" anchor="ctr"/>
          <a:lstStyle/>
          <a:p>
            <a:pPr algn="ctr"/>
            <a:endParaRPr lang="cs-CZ" sz="3000">
              <a:solidFill>
                <a:srgbClr val="FFFFFF"/>
              </a:solidFill>
              <a:latin typeface="Helvetica Light"/>
              <a:ea typeface="Helvetica Light"/>
              <a:cs typeface="Helvetica Light"/>
              <a:sym typeface="Helvetica Light"/>
            </a:endParaRPr>
          </a:p>
        </p:txBody>
      </p:sp>
      <p:sp>
        <p:nvSpPr>
          <p:cNvPr id="14" name="Content Placeholder 1"/>
          <p:cNvSpPr>
            <a:spLocks noGrp="1"/>
          </p:cNvSpPr>
          <p:nvPr>
            <p:ph sz="quarter" idx="14" hasCustomPrompt="1"/>
          </p:nvPr>
        </p:nvSpPr>
        <p:spPr>
          <a:xfrm>
            <a:off x="6264699" y="8844438"/>
            <a:ext cx="4903340" cy="2601004"/>
          </a:xfrm>
        </p:spPr>
        <p:txBody>
          <a:bodyPr>
            <a:noAutofit/>
          </a:bodyPr>
          <a:lstStyle>
            <a:lvl1pPr marL="0" indent="0" algn="l">
              <a:lnSpc>
                <a:spcPct val="100000"/>
              </a:lnSpc>
              <a:buNone/>
              <a:defRPr sz="4000" b="1" baseline="0">
                <a:solidFill>
                  <a:schemeClr val="bg1"/>
                </a:solidFill>
              </a:defRPr>
            </a:lvl1pPr>
          </a:lstStyle>
          <a:p>
            <a:r>
              <a:rPr lang="cs-CZ" dirty="0"/>
              <a:t>Your Name</a:t>
            </a:r>
          </a:p>
          <a:p>
            <a:r>
              <a:rPr lang="cs-CZ" dirty="0"/>
              <a:t>Position</a:t>
            </a:r>
          </a:p>
          <a:p>
            <a:r>
              <a:rPr lang="cs-CZ" dirty="0"/>
              <a:t>+111 111 111 111</a:t>
            </a:r>
          </a:p>
          <a:p>
            <a:r>
              <a:rPr lang="cs-CZ" dirty="0"/>
              <a:t>name@cngroup.dk</a:t>
            </a:r>
            <a:endParaRPr lang="en-US" dirty="0"/>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762057" y="11238890"/>
            <a:ext cx="2809142" cy="2809142"/>
          </a:xfrm>
          <a:prstGeom prst="rect">
            <a:avLst/>
          </a:prstGeom>
        </p:spPr>
      </p:pic>
    </p:spTree>
    <p:extLst>
      <p:ext uri="{BB962C8B-B14F-4D97-AF65-F5344CB8AC3E}">
        <p14:creationId xmlns:p14="http://schemas.microsoft.com/office/powerpoint/2010/main" val="61711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EB929685-89A2-4CE0-A37E-21AABE9E98C4}"/>
              </a:ext>
            </a:extLst>
          </p:cNvPr>
          <p:cNvSpPr>
            <a:spLocks noGrp="1"/>
          </p:cNvSpPr>
          <p:nvPr>
            <p:ph type="title"/>
          </p:nvPr>
        </p:nvSpPr>
        <p:spPr>
          <a:xfrm>
            <a:off x="1787525" y="1611797"/>
            <a:ext cx="20572143" cy="1257030"/>
          </a:xfrm>
        </p:spPr>
        <p:txBody>
          <a:bodyPr>
            <a:normAutofit/>
          </a:bodyPr>
          <a:lstStyle/>
          <a:p>
            <a:r>
              <a:rPr lang="cs-CZ" sz="7200" dirty="0"/>
              <a:t>Header</a:t>
            </a:r>
            <a:endParaRPr lang="en-GB" sz="7200" dirty="0"/>
          </a:p>
        </p:txBody>
      </p:sp>
      <p:sp>
        <p:nvSpPr>
          <p:cNvPr id="6" name="Content Placeholder 1"/>
          <p:cNvSpPr>
            <a:spLocks noGrp="1"/>
          </p:cNvSpPr>
          <p:nvPr>
            <p:ph sz="quarter" idx="11" hasCustomPrompt="1"/>
          </p:nvPr>
        </p:nvSpPr>
        <p:spPr>
          <a:xfrm>
            <a:off x="1787524" y="3243532"/>
            <a:ext cx="20572143" cy="9023229"/>
          </a:xfrm>
        </p:spPr>
        <p:txBody>
          <a:bodyPr>
            <a:normAutofit/>
          </a:bodyPr>
          <a:lstStyle/>
          <a:p>
            <a:r>
              <a:rPr lang="en-US" dirty="0"/>
              <a:t>Body Level One</a:t>
            </a:r>
          </a:p>
          <a:p>
            <a:pPr lvl="1"/>
            <a:r>
              <a:rPr lang="en-US" dirty="0"/>
              <a:t>Body Level Two</a:t>
            </a:r>
          </a:p>
          <a:p>
            <a:pPr lvl="2"/>
            <a:r>
              <a:rPr lang="en-US" dirty="0"/>
              <a:t>Body Level Three</a:t>
            </a:r>
          </a:p>
        </p:txBody>
      </p:sp>
    </p:spTree>
    <p:extLst>
      <p:ext uri="{BB962C8B-B14F-4D97-AF65-F5344CB8AC3E}">
        <p14:creationId xmlns:p14="http://schemas.microsoft.com/office/powerpoint/2010/main" val="29741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 p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21683" y="2765425"/>
            <a:ext cx="3413125" cy="3413125"/>
          </a:xfrm>
        </p:spPr>
        <p:txBody>
          <a:bodyPr/>
          <a:lstStyle/>
          <a:p>
            <a:endParaRPr lang="en-US"/>
          </a:p>
        </p:txBody>
      </p:sp>
      <p:sp>
        <p:nvSpPr>
          <p:cNvPr id="7" name="Picture Placeholder 2"/>
          <p:cNvSpPr>
            <a:spLocks noGrp="1"/>
          </p:cNvSpPr>
          <p:nvPr>
            <p:ph type="pic" sz="quarter" idx="11"/>
          </p:nvPr>
        </p:nvSpPr>
        <p:spPr>
          <a:xfrm>
            <a:off x="6909380" y="2765424"/>
            <a:ext cx="3413125" cy="3413125"/>
          </a:xfrm>
        </p:spPr>
        <p:txBody>
          <a:bodyPr/>
          <a:lstStyle/>
          <a:p>
            <a:endParaRPr lang="en-US"/>
          </a:p>
        </p:txBody>
      </p:sp>
      <p:sp>
        <p:nvSpPr>
          <p:cNvPr id="8" name="Picture Placeholder 2"/>
          <p:cNvSpPr>
            <a:spLocks noGrp="1"/>
          </p:cNvSpPr>
          <p:nvPr>
            <p:ph type="pic" sz="quarter" idx="12"/>
          </p:nvPr>
        </p:nvSpPr>
        <p:spPr>
          <a:xfrm>
            <a:off x="10697077" y="2765424"/>
            <a:ext cx="3413125" cy="3413125"/>
          </a:xfrm>
        </p:spPr>
        <p:txBody>
          <a:bodyPr/>
          <a:lstStyle/>
          <a:p>
            <a:endParaRPr lang="en-US"/>
          </a:p>
        </p:txBody>
      </p:sp>
      <p:sp>
        <p:nvSpPr>
          <p:cNvPr id="9" name="Picture Placeholder 2"/>
          <p:cNvSpPr>
            <a:spLocks noGrp="1"/>
          </p:cNvSpPr>
          <p:nvPr>
            <p:ph type="pic" sz="quarter" idx="13"/>
          </p:nvPr>
        </p:nvSpPr>
        <p:spPr>
          <a:xfrm>
            <a:off x="14484774" y="2765423"/>
            <a:ext cx="3413125" cy="3413125"/>
          </a:xfrm>
        </p:spPr>
        <p:txBody>
          <a:bodyPr/>
          <a:lstStyle/>
          <a:p>
            <a:endParaRPr lang="en-US"/>
          </a:p>
        </p:txBody>
      </p:sp>
      <p:sp>
        <p:nvSpPr>
          <p:cNvPr id="10" name="Picture Placeholder 2"/>
          <p:cNvSpPr>
            <a:spLocks noGrp="1"/>
          </p:cNvSpPr>
          <p:nvPr>
            <p:ph type="pic" sz="quarter" idx="14"/>
          </p:nvPr>
        </p:nvSpPr>
        <p:spPr>
          <a:xfrm>
            <a:off x="18272471" y="2765423"/>
            <a:ext cx="3413125" cy="3413125"/>
          </a:xfrm>
        </p:spPr>
        <p:txBody>
          <a:bodyPr/>
          <a:lstStyle/>
          <a:p>
            <a:endParaRPr lang="en-US"/>
          </a:p>
        </p:txBody>
      </p:sp>
      <p:sp>
        <p:nvSpPr>
          <p:cNvPr id="11" name="Picture Placeholder 2"/>
          <p:cNvSpPr>
            <a:spLocks noGrp="1"/>
          </p:cNvSpPr>
          <p:nvPr>
            <p:ph type="pic" sz="quarter" idx="15"/>
          </p:nvPr>
        </p:nvSpPr>
        <p:spPr>
          <a:xfrm>
            <a:off x="3121683" y="6508518"/>
            <a:ext cx="3413125" cy="3413125"/>
          </a:xfrm>
        </p:spPr>
        <p:txBody>
          <a:bodyPr/>
          <a:lstStyle/>
          <a:p>
            <a:endParaRPr lang="en-US"/>
          </a:p>
        </p:txBody>
      </p:sp>
      <p:sp>
        <p:nvSpPr>
          <p:cNvPr id="12" name="Picture Placeholder 2"/>
          <p:cNvSpPr>
            <a:spLocks noGrp="1"/>
          </p:cNvSpPr>
          <p:nvPr>
            <p:ph type="pic" sz="quarter" idx="16"/>
          </p:nvPr>
        </p:nvSpPr>
        <p:spPr>
          <a:xfrm>
            <a:off x="6909380" y="6508517"/>
            <a:ext cx="3413125" cy="3413125"/>
          </a:xfrm>
        </p:spPr>
        <p:txBody>
          <a:bodyPr/>
          <a:lstStyle/>
          <a:p>
            <a:endParaRPr lang="en-US"/>
          </a:p>
        </p:txBody>
      </p:sp>
      <p:sp>
        <p:nvSpPr>
          <p:cNvPr id="13" name="Picture Placeholder 2"/>
          <p:cNvSpPr>
            <a:spLocks noGrp="1"/>
          </p:cNvSpPr>
          <p:nvPr>
            <p:ph type="pic" sz="quarter" idx="17"/>
          </p:nvPr>
        </p:nvSpPr>
        <p:spPr>
          <a:xfrm>
            <a:off x="10697077" y="6508517"/>
            <a:ext cx="3413125" cy="3413125"/>
          </a:xfrm>
        </p:spPr>
        <p:txBody>
          <a:bodyPr/>
          <a:lstStyle/>
          <a:p>
            <a:endParaRPr lang="en-US"/>
          </a:p>
        </p:txBody>
      </p:sp>
      <p:sp>
        <p:nvSpPr>
          <p:cNvPr id="14" name="Picture Placeholder 2"/>
          <p:cNvSpPr>
            <a:spLocks noGrp="1"/>
          </p:cNvSpPr>
          <p:nvPr>
            <p:ph type="pic" sz="quarter" idx="18"/>
          </p:nvPr>
        </p:nvSpPr>
        <p:spPr>
          <a:xfrm>
            <a:off x="14484774" y="6508516"/>
            <a:ext cx="3413125" cy="3413125"/>
          </a:xfrm>
        </p:spPr>
        <p:txBody>
          <a:bodyPr/>
          <a:lstStyle/>
          <a:p>
            <a:endParaRPr lang="en-US"/>
          </a:p>
        </p:txBody>
      </p:sp>
      <p:sp>
        <p:nvSpPr>
          <p:cNvPr id="15" name="Picture Placeholder 2"/>
          <p:cNvSpPr>
            <a:spLocks noGrp="1"/>
          </p:cNvSpPr>
          <p:nvPr>
            <p:ph type="pic" sz="quarter" idx="19"/>
          </p:nvPr>
        </p:nvSpPr>
        <p:spPr>
          <a:xfrm>
            <a:off x="18272471" y="6508516"/>
            <a:ext cx="3413125" cy="3413125"/>
          </a:xfrm>
        </p:spPr>
        <p:txBody>
          <a:bodyPr/>
          <a:lstStyle/>
          <a:p>
            <a:endParaRPr lang="en-US"/>
          </a:p>
        </p:txBody>
      </p:sp>
    </p:spTree>
    <p:extLst>
      <p:ext uri="{BB962C8B-B14F-4D97-AF65-F5344CB8AC3E}">
        <p14:creationId xmlns:p14="http://schemas.microsoft.com/office/powerpoint/2010/main" val="119057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21683" y="2765425"/>
            <a:ext cx="3413125" cy="3413125"/>
          </a:xfrm>
        </p:spPr>
        <p:txBody>
          <a:bodyPr/>
          <a:lstStyle/>
          <a:p>
            <a:endParaRPr lang="en-US"/>
          </a:p>
        </p:txBody>
      </p:sp>
      <p:sp>
        <p:nvSpPr>
          <p:cNvPr id="4" name="Picture Placeholder 2"/>
          <p:cNvSpPr>
            <a:spLocks noGrp="1"/>
          </p:cNvSpPr>
          <p:nvPr>
            <p:ph type="pic" sz="quarter" idx="11"/>
          </p:nvPr>
        </p:nvSpPr>
        <p:spPr>
          <a:xfrm>
            <a:off x="6909380" y="2765424"/>
            <a:ext cx="3413125" cy="3413125"/>
          </a:xfrm>
        </p:spPr>
        <p:txBody>
          <a:bodyPr/>
          <a:lstStyle/>
          <a:p>
            <a:endParaRPr lang="en-US"/>
          </a:p>
        </p:txBody>
      </p:sp>
      <p:sp>
        <p:nvSpPr>
          <p:cNvPr id="5" name="Picture Placeholder 2"/>
          <p:cNvSpPr>
            <a:spLocks noGrp="1"/>
          </p:cNvSpPr>
          <p:nvPr>
            <p:ph type="pic" sz="quarter" idx="12"/>
          </p:nvPr>
        </p:nvSpPr>
        <p:spPr>
          <a:xfrm>
            <a:off x="10697077" y="2765424"/>
            <a:ext cx="3413125" cy="3413125"/>
          </a:xfrm>
        </p:spPr>
        <p:txBody>
          <a:bodyPr/>
          <a:lstStyle/>
          <a:p>
            <a:endParaRPr lang="en-US"/>
          </a:p>
        </p:txBody>
      </p:sp>
      <p:sp>
        <p:nvSpPr>
          <p:cNvPr id="6" name="Picture Placeholder 2"/>
          <p:cNvSpPr>
            <a:spLocks noGrp="1"/>
          </p:cNvSpPr>
          <p:nvPr>
            <p:ph type="pic" sz="quarter" idx="13"/>
          </p:nvPr>
        </p:nvSpPr>
        <p:spPr>
          <a:xfrm>
            <a:off x="14484774" y="2765423"/>
            <a:ext cx="3413125" cy="3413125"/>
          </a:xfrm>
        </p:spPr>
        <p:txBody>
          <a:bodyPr/>
          <a:lstStyle/>
          <a:p>
            <a:endParaRPr lang="en-US"/>
          </a:p>
        </p:txBody>
      </p:sp>
      <p:sp>
        <p:nvSpPr>
          <p:cNvPr id="7" name="Picture Placeholder 2"/>
          <p:cNvSpPr>
            <a:spLocks noGrp="1"/>
          </p:cNvSpPr>
          <p:nvPr>
            <p:ph type="pic" sz="quarter" idx="14"/>
          </p:nvPr>
        </p:nvSpPr>
        <p:spPr>
          <a:xfrm>
            <a:off x="18272471" y="2765423"/>
            <a:ext cx="3413125" cy="3413125"/>
          </a:xfrm>
        </p:spPr>
        <p:txBody>
          <a:bodyPr/>
          <a:lstStyle/>
          <a:p>
            <a:endParaRPr lang="en-US"/>
          </a:p>
        </p:txBody>
      </p:sp>
      <p:sp>
        <p:nvSpPr>
          <p:cNvPr id="8" name="Picture Placeholder 2"/>
          <p:cNvSpPr>
            <a:spLocks noGrp="1"/>
          </p:cNvSpPr>
          <p:nvPr>
            <p:ph type="pic" sz="quarter" idx="15"/>
          </p:nvPr>
        </p:nvSpPr>
        <p:spPr>
          <a:xfrm>
            <a:off x="3121683" y="6508518"/>
            <a:ext cx="3413125" cy="3413125"/>
          </a:xfrm>
        </p:spPr>
        <p:txBody>
          <a:bodyPr/>
          <a:lstStyle/>
          <a:p>
            <a:endParaRPr lang="en-US"/>
          </a:p>
        </p:txBody>
      </p:sp>
      <p:sp>
        <p:nvSpPr>
          <p:cNvPr id="9" name="Picture Placeholder 2"/>
          <p:cNvSpPr>
            <a:spLocks noGrp="1"/>
          </p:cNvSpPr>
          <p:nvPr>
            <p:ph type="pic" sz="quarter" idx="16"/>
          </p:nvPr>
        </p:nvSpPr>
        <p:spPr>
          <a:xfrm>
            <a:off x="6909380" y="6508517"/>
            <a:ext cx="3413125" cy="3413125"/>
          </a:xfrm>
        </p:spPr>
        <p:txBody>
          <a:bodyPr/>
          <a:lstStyle/>
          <a:p>
            <a:endParaRPr lang="en-US"/>
          </a:p>
        </p:txBody>
      </p:sp>
      <p:sp>
        <p:nvSpPr>
          <p:cNvPr id="10" name="Picture Placeholder 2"/>
          <p:cNvSpPr>
            <a:spLocks noGrp="1"/>
          </p:cNvSpPr>
          <p:nvPr>
            <p:ph type="pic" sz="quarter" idx="17"/>
          </p:nvPr>
        </p:nvSpPr>
        <p:spPr>
          <a:xfrm>
            <a:off x="10697077" y="6508517"/>
            <a:ext cx="3413125" cy="3413125"/>
          </a:xfrm>
        </p:spPr>
        <p:txBody>
          <a:bodyPr/>
          <a:lstStyle/>
          <a:p>
            <a:endParaRPr lang="en-US"/>
          </a:p>
        </p:txBody>
      </p:sp>
      <p:sp>
        <p:nvSpPr>
          <p:cNvPr id="11" name="Picture Placeholder 2"/>
          <p:cNvSpPr>
            <a:spLocks noGrp="1"/>
          </p:cNvSpPr>
          <p:nvPr>
            <p:ph type="pic" sz="quarter" idx="18"/>
          </p:nvPr>
        </p:nvSpPr>
        <p:spPr>
          <a:xfrm>
            <a:off x="14484774" y="6508516"/>
            <a:ext cx="3413125" cy="3413125"/>
          </a:xfrm>
        </p:spPr>
        <p:txBody>
          <a:bodyPr/>
          <a:lstStyle/>
          <a:p>
            <a:endParaRPr lang="en-US"/>
          </a:p>
        </p:txBody>
      </p:sp>
      <p:sp>
        <p:nvSpPr>
          <p:cNvPr id="13" name="Picture Placeholder 2"/>
          <p:cNvSpPr>
            <a:spLocks noGrp="1"/>
          </p:cNvSpPr>
          <p:nvPr>
            <p:ph type="pic" sz="quarter" idx="19"/>
          </p:nvPr>
        </p:nvSpPr>
        <p:spPr>
          <a:xfrm>
            <a:off x="18272471" y="6508516"/>
            <a:ext cx="3413125" cy="3413125"/>
          </a:xfrm>
        </p:spPr>
        <p:txBody>
          <a:bodyPr/>
          <a:lstStyle/>
          <a:p>
            <a:endParaRPr lang="en-US"/>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Tree>
    <p:extLst>
      <p:ext uri="{BB962C8B-B14F-4D97-AF65-F5344CB8AC3E}">
        <p14:creationId xmlns:p14="http://schemas.microsoft.com/office/powerpoint/2010/main" val="32388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userDrawn="1"/>
        </p:nvSpPr>
        <p:spPr>
          <a:xfrm>
            <a:off x="3040381" y="4890490"/>
            <a:ext cx="19088100" cy="422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217584" tIns="108793" rIns="217584" bIns="108793"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endParaRPr lang="en-US" sz="8000" dirty="0">
              <a:solidFill>
                <a:schemeClr val="bg1"/>
              </a:solidFill>
              <a:latin typeface="+mn-lt"/>
              <a:cs typeface="League Gothic Regular"/>
            </a:endParaRPr>
          </a:p>
        </p:txBody>
      </p:sp>
      <p:sp>
        <p:nvSpPr>
          <p:cNvPr id="4" name="Title 1"/>
          <p:cNvSpPr>
            <a:spLocks noGrp="1"/>
          </p:cNvSpPr>
          <p:nvPr>
            <p:ph type="ctrTitle" hasCustomPrompt="1"/>
          </p:nvPr>
        </p:nvSpPr>
        <p:spPr>
          <a:xfrm>
            <a:off x="3302000" y="5463969"/>
            <a:ext cx="18288000" cy="3053498"/>
          </a:xfrm>
          <a:prstGeom prst="rect">
            <a:avLst/>
          </a:prstGeom>
        </p:spPr>
        <p:txBody>
          <a:bodyPr anchor="t">
            <a:noAutofit/>
          </a:bodyPr>
          <a:lstStyle>
            <a:lvl1pPr algn="ctr">
              <a:lnSpc>
                <a:spcPct val="100000"/>
              </a:lnSpc>
              <a:defRPr sz="8800" b="0">
                <a:solidFill>
                  <a:schemeClr val="bg1"/>
                </a:solidFill>
                <a:latin typeface="+mn-lt"/>
              </a:defRPr>
            </a:lvl1pPr>
          </a:lstStyle>
          <a:p>
            <a:r>
              <a:rPr lang="cs-CZ" sz="9600" dirty="0">
                <a:solidFill>
                  <a:schemeClr val="bg1"/>
                </a:solidFill>
                <a:latin typeface="+mn-lt"/>
                <a:cs typeface="League Gothic Regular"/>
              </a:rPr>
              <a:t>NAME</a:t>
            </a:r>
            <a:r>
              <a:rPr lang="cs-CZ" sz="9600" baseline="0" dirty="0">
                <a:solidFill>
                  <a:schemeClr val="bg1"/>
                </a:solidFill>
                <a:latin typeface="+mn-lt"/>
                <a:cs typeface="League Gothic Regular"/>
              </a:rPr>
              <a:t> OF YOUR PRESENTATION</a:t>
            </a:r>
            <a:br>
              <a:rPr lang="cs-CZ" sz="9600" dirty="0">
                <a:solidFill>
                  <a:schemeClr val="bg1"/>
                </a:solidFill>
                <a:latin typeface="+mn-lt"/>
                <a:cs typeface="League Gothic Regular"/>
              </a:rPr>
            </a:br>
            <a:r>
              <a:rPr lang="cs-CZ" sz="9600" dirty="0">
                <a:solidFill>
                  <a:schemeClr val="bg1"/>
                </a:solidFill>
                <a:latin typeface="+mn-lt"/>
                <a:cs typeface="League Gothic Regular"/>
              </a:rPr>
              <a:t>For</a:t>
            </a:r>
            <a:r>
              <a:rPr lang="cs-CZ" sz="9600" baseline="0" dirty="0">
                <a:solidFill>
                  <a:schemeClr val="bg1"/>
                </a:solidFill>
                <a:latin typeface="+mn-lt"/>
                <a:cs typeface="League Gothic Regular"/>
              </a:rPr>
              <a:t> customer</a:t>
            </a:r>
            <a:endParaRPr lang="en-US" sz="9600" dirty="0">
              <a:solidFill>
                <a:schemeClr val="bg1"/>
              </a:solidFill>
              <a:latin typeface="+mn-lt"/>
              <a:cs typeface="League Gothic Regular"/>
            </a:endParaRPr>
          </a:p>
        </p:txBody>
      </p:sp>
    </p:spTree>
    <p:extLst>
      <p:ext uri="{BB962C8B-B14F-4D97-AF65-F5344CB8AC3E}">
        <p14:creationId xmlns:p14="http://schemas.microsoft.com/office/powerpoint/2010/main" val="316973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userDrawn="1"/>
        </p:nvSpPr>
        <p:spPr>
          <a:xfrm>
            <a:off x="3040381" y="4890490"/>
            <a:ext cx="19088100" cy="422004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lIns="217584" tIns="108793" rIns="217584" bIns="108793" rtlCol="0" anchor="ctr">
            <a:normAutofit/>
          </a:bodyPr>
          <a:lstStyle>
            <a:lvl1pPr algn="ctr" defTabSz="816696" rtl="0" eaLnBrk="1" latinLnBrk="0" hangingPunct="1">
              <a:spcBef>
                <a:spcPct val="0"/>
              </a:spcBef>
              <a:buNone/>
              <a:defRPr sz="7900" kern="1200">
                <a:solidFill>
                  <a:schemeClr val="tx1"/>
                </a:solidFill>
                <a:latin typeface="+mj-lt"/>
                <a:ea typeface="+mj-ea"/>
                <a:cs typeface="+mj-cs"/>
              </a:defRPr>
            </a:lvl1pPr>
          </a:lstStyle>
          <a:p>
            <a:endParaRPr lang="en-US" sz="8000" dirty="0">
              <a:solidFill>
                <a:schemeClr val="bg1"/>
              </a:solidFill>
              <a:latin typeface="+mn-lt"/>
              <a:cs typeface="League Gothic Regular"/>
            </a:endParaRPr>
          </a:p>
        </p:txBody>
      </p:sp>
      <p:sp>
        <p:nvSpPr>
          <p:cNvPr id="3" name="Title 1"/>
          <p:cNvSpPr>
            <a:spLocks noGrp="1"/>
          </p:cNvSpPr>
          <p:nvPr>
            <p:ph type="ctrTitle" hasCustomPrompt="1"/>
          </p:nvPr>
        </p:nvSpPr>
        <p:spPr>
          <a:xfrm>
            <a:off x="3302000" y="5463969"/>
            <a:ext cx="18288000" cy="3053498"/>
          </a:xfrm>
          <a:prstGeom prst="rect">
            <a:avLst/>
          </a:prstGeom>
        </p:spPr>
        <p:txBody>
          <a:bodyPr anchor="t">
            <a:noAutofit/>
          </a:bodyPr>
          <a:lstStyle>
            <a:lvl1pPr algn="ctr">
              <a:lnSpc>
                <a:spcPct val="100000"/>
              </a:lnSpc>
              <a:defRPr sz="8800" b="0">
                <a:solidFill>
                  <a:schemeClr val="bg1"/>
                </a:solidFill>
                <a:latin typeface="+mn-lt"/>
              </a:defRPr>
            </a:lvl1pPr>
          </a:lstStyle>
          <a:p>
            <a:r>
              <a:rPr lang="cs-CZ" sz="9600" dirty="0">
                <a:solidFill>
                  <a:schemeClr val="bg1"/>
                </a:solidFill>
                <a:latin typeface="+mn-lt"/>
                <a:cs typeface="League Gothic Regular"/>
              </a:rPr>
              <a:t>NAME</a:t>
            </a:r>
            <a:r>
              <a:rPr lang="cs-CZ" sz="9600" baseline="0" dirty="0">
                <a:solidFill>
                  <a:schemeClr val="bg1"/>
                </a:solidFill>
                <a:latin typeface="+mn-lt"/>
                <a:cs typeface="League Gothic Regular"/>
              </a:rPr>
              <a:t> OF YOUR PRESENTATION</a:t>
            </a:r>
            <a:br>
              <a:rPr lang="cs-CZ" sz="9600" dirty="0">
                <a:solidFill>
                  <a:schemeClr val="bg1"/>
                </a:solidFill>
                <a:latin typeface="+mn-lt"/>
                <a:cs typeface="League Gothic Regular"/>
              </a:rPr>
            </a:br>
            <a:r>
              <a:rPr lang="cs-CZ" sz="9600" dirty="0">
                <a:solidFill>
                  <a:schemeClr val="bg1"/>
                </a:solidFill>
                <a:latin typeface="+mn-lt"/>
                <a:cs typeface="League Gothic Regular"/>
              </a:rPr>
              <a:t>For</a:t>
            </a:r>
            <a:r>
              <a:rPr lang="cs-CZ" sz="9600" baseline="0" dirty="0">
                <a:solidFill>
                  <a:schemeClr val="bg1"/>
                </a:solidFill>
                <a:latin typeface="+mn-lt"/>
                <a:cs typeface="League Gothic Regular"/>
              </a:rPr>
              <a:t> customer</a:t>
            </a:r>
            <a:endParaRPr lang="en-US" sz="9600" dirty="0">
              <a:solidFill>
                <a:schemeClr val="bg1"/>
              </a:solidFill>
              <a:latin typeface="+mn-lt"/>
              <a:cs typeface="League Gothic Regular"/>
            </a:endParaRPr>
          </a:p>
        </p:txBody>
      </p:sp>
    </p:spTree>
    <p:extLst>
      <p:ext uri="{BB962C8B-B14F-4D97-AF65-F5344CB8AC3E}">
        <p14:creationId xmlns:p14="http://schemas.microsoft.com/office/powerpoint/2010/main" val="213568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9122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204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704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
        <p:nvSpPr>
          <p:cNvPr id="8" name="Title 1"/>
          <p:cNvSpPr>
            <a:spLocks noGrp="1"/>
          </p:cNvSpPr>
          <p:nvPr>
            <p:ph type="ctrTitle"/>
          </p:nvPr>
        </p:nvSpPr>
        <p:spPr>
          <a:xfrm>
            <a:off x="3048000" y="7192298"/>
            <a:ext cx="18288000" cy="1536541"/>
          </a:xfrm>
          <a:prstGeom prst="rect">
            <a:avLst/>
          </a:prstGeom>
        </p:spPr>
        <p:txBody>
          <a:bodyPr anchor="t">
            <a:noAutofit/>
          </a:bodyPr>
          <a:lstStyle>
            <a:lvl1pPr algn="ctr">
              <a:lnSpc>
                <a:spcPct val="100000"/>
              </a:lnSpc>
              <a:defRPr sz="1100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326904" y="9213285"/>
            <a:ext cx="19802200" cy="2581137"/>
          </a:xfrm>
          <a:prstGeom prst="rect">
            <a:avLst/>
          </a:prstGeom>
        </p:spPr>
        <p:txBody>
          <a:bodyPr>
            <a:normAutofit/>
          </a:bodyPr>
          <a:lstStyle>
            <a:lvl1pPr marL="0" indent="0" algn="ctr">
              <a:lnSpc>
                <a:spcPct val="100000"/>
              </a:lnSpc>
              <a:buNone/>
              <a:defRPr sz="4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84580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2121840" y="2279414"/>
            <a:ext cx="20522502"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Title Text</a:t>
            </a:r>
          </a:p>
        </p:txBody>
      </p:sp>
      <p:sp>
        <p:nvSpPr>
          <p:cNvPr id="4" name="Shape 4"/>
          <p:cNvSpPr>
            <a:spLocks noGrp="1"/>
          </p:cNvSpPr>
          <p:nvPr>
            <p:ph type="body" idx="1"/>
          </p:nvPr>
        </p:nvSpPr>
        <p:spPr>
          <a:xfrm>
            <a:off x="2167984" y="4630044"/>
            <a:ext cx="20476358" cy="7019293"/>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Body Level One</a:t>
            </a:r>
          </a:p>
          <a:p>
            <a:pPr lvl="1"/>
            <a:r>
              <a:rPr dirty="0"/>
              <a:t>Body Level </a:t>
            </a:r>
            <a:r>
              <a:rPr lang="cs-CZ" dirty="0"/>
              <a:t>Two</a:t>
            </a:r>
            <a:endParaRPr dirty="0"/>
          </a:p>
          <a:p>
            <a:pPr lvl="2"/>
            <a:r>
              <a:rPr dirty="0"/>
              <a:t>Body Level </a:t>
            </a:r>
            <a:r>
              <a:rPr lang="cs-CZ" dirty="0"/>
              <a:t>Three</a:t>
            </a:r>
            <a:endParaRPr dirty="0"/>
          </a:p>
        </p:txBody>
      </p:sp>
      <p:pic>
        <p:nvPicPr>
          <p:cNvPr id="6" name="Picture 5"/>
          <p:cNvPicPr>
            <a:picLocks noChangeAspect="1"/>
          </p:cNvPicPr>
          <p:nvPr userDrawn="1"/>
        </p:nvPicPr>
        <p:blipFill>
          <a:blip r:embed="rId39" cstate="email">
            <a:extLst>
              <a:ext uri="{28A0092B-C50C-407E-A947-70E740481C1C}">
                <a14:useLocalDpi xmlns:a14="http://schemas.microsoft.com/office/drawing/2010/main" val="0"/>
              </a:ext>
            </a:extLst>
          </a:blip>
          <a:stretch>
            <a:fillRect/>
          </a:stretch>
        </p:blipFill>
        <p:spPr>
          <a:xfrm>
            <a:off x="20877033" y="12446000"/>
            <a:ext cx="2929948" cy="890832"/>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4" r:id="rId2"/>
    <p:sldLayoutId id="2147483673" r:id="rId3"/>
    <p:sldLayoutId id="2147483672" r:id="rId4"/>
    <p:sldLayoutId id="2147483675"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56" r:id="rId14"/>
    <p:sldLayoutId id="2147483661" r:id="rId15"/>
    <p:sldLayoutId id="2147483657" r:id="rId16"/>
    <p:sldLayoutId id="2147483662" r:id="rId17"/>
    <p:sldLayoutId id="2147483663" r:id="rId18"/>
    <p:sldLayoutId id="2147483659" r:id="rId19"/>
    <p:sldLayoutId id="2147483667" r:id="rId20"/>
    <p:sldLayoutId id="2147483665" r:id="rId21"/>
    <p:sldLayoutId id="2147483664" r:id="rId22"/>
    <p:sldLayoutId id="2147483666" r:id="rId23"/>
    <p:sldLayoutId id="2147483686" r:id="rId24"/>
    <p:sldLayoutId id="2147483689" r:id="rId25"/>
    <p:sldLayoutId id="2147483690" r:id="rId26"/>
    <p:sldLayoutId id="2147483688" r:id="rId27"/>
    <p:sldLayoutId id="2147483677" r:id="rId28"/>
    <p:sldLayoutId id="2147483669" r:id="rId29"/>
    <p:sldLayoutId id="2147483676" r:id="rId30"/>
    <p:sldLayoutId id="2147483660" r:id="rId31"/>
    <p:sldLayoutId id="2147483692" r:id="rId32"/>
    <p:sldLayoutId id="2147483693" r:id="rId33"/>
    <p:sldLayoutId id="2147483694" r:id="rId34"/>
    <p:sldLayoutId id="2147483668" r:id="rId35"/>
    <p:sldLayoutId id="2147483651" r:id="rId36"/>
    <p:sldLayoutId id="214748365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l" defTabSz="825500" rtl="0" latinLnBrk="0">
        <a:lnSpc>
          <a:spcPct val="90000"/>
        </a:lnSpc>
        <a:spcBef>
          <a:spcPts val="0"/>
        </a:spcBef>
        <a:spcAft>
          <a:spcPts val="0"/>
        </a:spcAft>
        <a:buClrTx/>
        <a:buSzTx/>
        <a:buFontTx/>
        <a:buNone/>
        <a:tabLst/>
        <a:defRPr sz="8000" b="1" i="0" u="none" strike="noStrike" cap="none" spc="0" baseline="0">
          <a:ln>
            <a:noFill/>
          </a:ln>
          <a:solidFill>
            <a:srgbClr val="282828"/>
          </a:solidFill>
          <a:uFillTx/>
          <a:latin typeface="Calibri" panose="020F0502020204030204" pitchFamily="34" charset="0"/>
          <a:ea typeface="Calibri" panose="020F0502020204030204" pitchFamily="34" charset="0"/>
          <a:cs typeface="Calibri" panose="020F0502020204030204" pitchFamily="34" charset="0"/>
          <a:sym typeface="Signika"/>
        </a:defRPr>
      </a:lvl1pPr>
      <a:lvl2pPr marL="0" marR="0" indent="2286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2pPr>
      <a:lvl3pPr marL="0" marR="0" indent="4572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3pPr>
      <a:lvl4pPr marL="0" marR="0" indent="6858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4pPr>
      <a:lvl5pPr marL="0" marR="0" indent="9144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5pPr>
      <a:lvl6pPr marL="0" marR="0" indent="11430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6pPr>
      <a:lvl7pPr marL="0" marR="0" indent="13716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7pPr>
      <a:lvl8pPr marL="0" marR="0" indent="16002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8pPr>
      <a:lvl9pPr marL="0" marR="0" indent="1828800" algn="l" defTabSz="825500" rtl="0" latinLnBrk="0">
        <a:lnSpc>
          <a:spcPct val="90000"/>
        </a:lnSpc>
        <a:spcBef>
          <a:spcPts val="0"/>
        </a:spcBef>
        <a:spcAft>
          <a:spcPts val="0"/>
        </a:spcAft>
        <a:buClrTx/>
        <a:buSzTx/>
        <a:buFontTx/>
        <a:buNone/>
        <a:tabLst/>
        <a:defRPr sz="11000" b="1" i="0" u="none" strike="noStrike" cap="none" spc="0" baseline="0">
          <a:ln>
            <a:noFill/>
          </a:ln>
          <a:solidFill>
            <a:srgbClr val="282828"/>
          </a:solidFill>
          <a:uFillTx/>
          <a:latin typeface="Signika"/>
          <a:ea typeface="Signika"/>
          <a:cs typeface="Signika"/>
          <a:sym typeface="Signika"/>
        </a:defRPr>
      </a:lvl9pPr>
    </p:titleStyle>
    <p:bodyStyle>
      <a:lvl1pPr marL="457200" marR="0" indent="-457200" algn="l" defTabSz="825500" rtl="0" latinLnBrk="0">
        <a:lnSpc>
          <a:spcPct val="150000"/>
        </a:lnSpc>
        <a:spcBef>
          <a:spcPts val="0"/>
        </a:spcBef>
        <a:spcAft>
          <a:spcPts val="0"/>
        </a:spcAft>
        <a:buClrTx/>
        <a:buSzTx/>
        <a:buFontTx/>
        <a:buBlip>
          <a:blip r:embed="rId40"/>
        </a:buBlip>
        <a:tabLst/>
        <a:defRPr sz="4000" b="0" i="0" u="none" strike="noStrike" cap="none" spc="0" baseline="0">
          <a:ln>
            <a:noFill/>
          </a:ln>
          <a:solidFill>
            <a:schemeClr val="tx1">
              <a:lumMod val="85000"/>
              <a:lumOff val="15000"/>
            </a:schemeClr>
          </a:solidFill>
          <a:uFillTx/>
          <a:latin typeface="+mn-lt"/>
          <a:ea typeface="Calibri Light" panose="020F0302020204030204" pitchFamily="34" charset="0"/>
          <a:cs typeface="Calibri Light" panose="020F0302020204030204" pitchFamily="34" charset="0"/>
          <a:sym typeface="PT Sans"/>
        </a:defRPr>
      </a:lvl1pPr>
      <a:lvl2pPr marL="990600" marR="0" indent="-533400" algn="l" defTabSz="825500" rtl="0" latinLnBrk="0">
        <a:lnSpc>
          <a:spcPct val="150000"/>
        </a:lnSpc>
        <a:spcBef>
          <a:spcPts val="0"/>
        </a:spcBef>
        <a:spcAft>
          <a:spcPts val="0"/>
        </a:spcAft>
        <a:buClrTx/>
        <a:buSzTx/>
        <a:buFontTx/>
        <a:buBlip>
          <a:blip r:embed="rId40"/>
        </a:buBlip>
        <a:tabLst/>
        <a:defRPr sz="3600" b="0" i="0" u="none" strike="noStrike" cap="none" spc="0" baseline="0">
          <a:ln>
            <a:noFill/>
          </a:ln>
          <a:solidFill>
            <a:schemeClr val="tx1">
              <a:lumMod val="85000"/>
              <a:lumOff val="15000"/>
            </a:schemeClr>
          </a:solidFill>
          <a:uFillTx/>
          <a:latin typeface="+mn-lt"/>
          <a:ea typeface="Calibri Light" panose="020F0302020204030204" pitchFamily="34" charset="0"/>
          <a:cs typeface="Calibri Light" panose="020F0302020204030204" pitchFamily="34" charset="0"/>
          <a:sym typeface="PT Sans"/>
        </a:defRPr>
      </a:lvl2pPr>
      <a:lvl3pPr marL="1428750" marR="0" indent="-457200" algn="l" defTabSz="825500" rtl="0" latinLnBrk="0">
        <a:lnSpc>
          <a:spcPct val="150000"/>
        </a:lnSpc>
        <a:spcBef>
          <a:spcPts val="0"/>
        </a:spcBef>
        <a:spcAft>
          <a:spcPts val="0"/>
        </a:spcAft>
        <a:buClrTx/>
        <a:buSzTx/>
        <a:buFontTx/>
        <a:buBlip>
          <a:blip r:embed="rId40"/>
        </a:buBlip>
        <a:tabLst/>
        <a:defRPr sz="3200" b="0" i="0" u="none" strike="noStrike" cap="none" spc="0" baseline="0">
          <a:ln>
            <a:noFill/>
          </a:ln>
          <a:solidFill>
            <a:schemeClr val="tx1">
              <a:lumMod val="85000"/>
              <a:lumOff val="15000"/>
            </a:schemeClr>
          </a:solidFill>
          <a:uFillTx/>
          <a:latin typeface="+mn-lt"/>
          <a:ea typeface="Calibri Light" panose="020F0302020204030204" pitchFamily="34" charset="0"/>
          <a:cs typeface="Calibri Light" panose="020F0302020204030204" pitchFamily="34" charset="0"/>
          <a:sym typeface="PT Sans"/>
        </a:defRPr>
      </a:lvl3pPr>
      <a:lvl4pPr marL="457200" marR="0" indent="-457200" algn="l" defTabSz="825500" rtl="0" latinLnBrk="0">
        <a:lnSpc>
          <a:spcPct val="100000"/>
        </a:lnSpc>
        <a:spcBef>
          <a:spcPts val="0"/>
        </a:spcBef>
        <a:spcAft>
          <a:spcPts val="0"/>
        </a:spcAft>
        <a:buClrTx/>
        <a:buSzTx/>
        <a:buFontTx/>
        <a:buBlip>
          <a:blip r:embed="rId40"/>
        </a:buBlip>
        <a:tabLst/>
        <a:defRPr sz="3200" b="0" i="0" u="none" strike="noStrike" cap="none" spc="0" baseline="0">
          <a:ln>
            <a:noFill/>
          </a:ln>
          <a:solidFill>
            <a:srgbClr val="727574"/>
          </a:solidFill>
          <a:uFillTx/>
          <a:latin typeface="+mn-lt"/>
          <a:ea typeface="Calibri Light" panose="020F0302020204030204" pitchFamily="34" charset="0"/>
          <a:cs typeface="Calibri Light" panose="020F0302020204030204" pitchFamily="34" charset="0"/>
          <a:sym typeface="PT Sans"/>
        </a:defRPr>
      </a:lvl4pPr>
      <a:lvl5pPr marL="457200" marR="0" indent="-457200" algn="l" defTabSz="825500" rtl="0" latinLnBrk="0">
        <a:lnSpc>
          <a:spcPct val="100000"/>
        </a:lnSpc>
        <a:spcBef>
          <a:spcPts val="0"/>
        </a:spcBef>
        <a:spcAft>
          <a:spcPts val="0"/>
        </a:spcAft>
        <a:buClrTx/>
        <a:buSzTx/>
        <a:buFontTx/>
        <a:buBlip>
          <a:blip r:embed="rId40"/>
        </a:buBlip>
        <a:tabLst/>
        <a:defRPr sz="3200" b="0" i="0" u="none" strike="noStrike" cap="none" spc="0" baseline="0">
          <a:ln>
            <a:noFill/>
          </a:ln>
          <a:solidFill>
            <a:srgbClr val="727574"/>
          </a:solidFill>
          <a:uFillTx/>
          <a:latin typeface="+mn-lt"/>
          <a:ea typeface="Calibri Light" panose="020F0302020204030204" pitchFamily="34" charset="0"/>
          <a:cs typeface="Calibri Light" panose="020F0302020204030204" pitchFamily="34" charset="0"/>
          <a:sym typeface="PT Sans"/>
        </a:defRPr>
      </a:lvl5pPr>
      <a:lvl6pPr marL="0" marR="0" indent="11430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6pPr>
      <a:lvl7pPr marL="0" marR="0" indent="13716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7pPr>
      <a:lvl8pPr marL="0" marR="0" indent="16002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8pPr>
      <a:lvl9pPr marL="0" marR="0" indent="1828800" algn="l" defTabSz="825500" rtl="0" latinLnBrk="0">
        <a:lnSpc>
          <a:spcPct val="100000"/>
        </a:lnSpc>
        <a:spcBef>
          <a:spcPts val="0"/>
        </a:spcBef>
        <a:spcAft>
          <a:spcPts val="0"/>
        </a:spcAft>
        <a:buClrTx/>
        <a:buSzTx/>
        <a:buFontTx/>
        <a:buNone/>
        <a:tabLst/>
        <a:defRPr sz="2600" b="0" i="0" u="none" strike="noStrike" cap="none" spc="0" baseline="0">
          <a:ln>
            <a:noFill/>
          </a:ln>
          <a:solidFill>
            <a:srgbClr val="727574"/>
          </a:solidFill>
          <a:uFillTx/>
          <a:latin typeface="PT Sans"/>
          <a:ea typeface="PT Sans"/>
          <a:cs typeface="PT Sans"/>
          <a:sym typeface="PT Sans"/>
        </a:defRPr>
      </a:lvl9pPr>
    </p:bodyStyle>
    <p:otherStyle>
      <a:lvl1pPr marL="0" marR="0" indent="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1pPr>
      <a:lvl2pPr marL="0" marR="0" indent="2286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2pPr>
      <a:lvl3pPr marL="0" marR="0" indent="4572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3pPr>
      <a:lvl4pPr marL="0" marR="0" indent="6858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4pPr>
      <a:lvl5pPr marL="0" marR="0" indent="9144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5pPr>
      <a:lvl6pPr marL="0" marR="0" indent="11430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6pPr>
      <a:lvl7pPr marL="0" marR="0" indent="13716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7pPr>
      <a:lvl8pPr marL="0" marR="0" indent="16002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8pPr>
      <a:lvl9pPr marL="0" marR="0" indent="1828800" algn="ctr" defTabSz="825500" latinLnBrk="0">
        <a:lnSpc>
          <a:spcPct val="100000"/>
        </a:lnSpc>
        <a:spcBef>
          <a:spcPts val="0"/>
        </a:spcBef>
        <a:spcAft>
          <a:spcPts val="0"/>
        </a:spcAft>
        <a:buClrTx/>
        <a:buSzTx/>
        <a:buFontTx/>
        <a:buNone/>
        <a:tabLst/>
        <a:defRPr sz="1800" b="0" i="0" u="none" strike="noStrike" cap="all" spc="36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ngroupdk/MobileMeetups/tree/feature/kmm/pokedex" TargetMode="External"/><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7741-2D31-20DD-B4CF-2C1A45E48F93}"/>
              </a:ext>
            </a:extLst>
          </p:cNvPr>
          <p:cNvSpPr>
            <a:spLocks noGrp="1"/>
          </p:cNvSpPr>
          <p:nvPr>
            <p:ph type="ctrTitle"/>
          </p:nvPr>
        </p:nvSpPr>
        <p:spPr/>
        <p:txBody>
          <a:bodyPr/>
          <a:lstStyle/>
          <a:p>
            <a:r>
              <a:rPr lang="cs-CZ" dirty="0"/>
              <a:t>Kotlin </a:t>
            </a:r>
            <a:r>
              <a:rPr lang="en-US" dirty="0"/>
              <a:t>Multiplatform</a:t>
            </a:r>
            <a:r>
              <a:rPr lang="cs-CZ" dirty="0"/>
              <a:t> Mobile</a:t>
            </a:r>
            <a:br>
              <a:rPr lang="cs-CZ" dirty="0"/>
            </a:br>
            <a:r>
              <a:rPr lang="cs-CZ" dirty="0"/>
              <a:t>(KMM)</a:t>
            </a:r>
            <a:endParaRPr lang="en-CZ" dirty="0"/>
          </a:p>
        </p:txBody>
      </p:sp>
    </p:spTree>
    <p:extLst>
      <p:ext uri="{BB962C8B-B14F-4D97-AF65-F5344CB8AC3E}">
        <p14:creationId xmlns:p14="http://schemas.microsoft.com/office/powerpoint/2010/main" val="405018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0F5EAA-DF76-B28B-89E2-F09AD3A1EBF5}"/>
              </a:ext>
            </a:extLst>
          </p:cNvPr>
          <p:cNvPicPr>
            <a:picLocks noGrp="1" noChangeAspect="1"/>
          </p:cNvPicPr>
          <p:nvPr>
            <p:ph sz="quarter" idx="1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551" y="3064293"/>
            <a:ext cx="14632090" cy="7511139"/>
          </a:xfrm>
        </p:spPr>
      </p:pic>
    </p:spTree>
    <p:extLst>
      <p:ext uri="{BB962C8B-B14F-4D97-AF65-F5344CB8AC3E}">
        <p14:creationId xmlns:p14="http://schemas.microsoft.com/office/powerpoint/2010/main" val="259293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8556-267C-BEA8-B90D-10364519FFFD}"/>
              </a:ext>
            </a:extLst>
          </p:cNvPr>
          <p:cNvSpPr>
            <a:spLocks noGrp="1"/>
          </p:cNvSpPr>
          <p:nvPr>
            <p:ph type="title"/>
          </p:nvPr>
        </p:nvSpPr>
        <p:spPr/>
        <p:txBody>
          <a:bodyPr/>
          <a:lstStyle/>
          <a:p>
            <a:r>
              <a:rPr lang="en-CZ" dirty="0"/>
              <a:t>Jaký problém se KMM snaží řešit?</a:t>
            </a:r>
          </a:p>
        </p:txBody>
      </p:sp>
      <p:pic>
        <p:nvPicPr>
          <p:cNvPr id="5" name="Content Placeholder 4" descr="Diagram, table&#10;&#10;Description automatically generated">
            <a:extLst>
              <a:ext uri="{FF2B5EF4-FFF2-40B4-BE49-F238E27FC236}">
                <a16:creationId xmlns:a16="http://schemas.microsoft.com/office/drawing/2014/main" id="{3388FD30-46AC-F3D1-9CE3-B6DB34D6874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47713" y="3064293"/>
            <a:ext cx="16251766" cy="8218750"/>
          </a:xfrm>
        </p:spPr>
      </p:pic>
      <p:sp>
        <p:nvSpPr>
          <p:cNvPr id="6" name="TextBox 5">
            <a:extLst>
              <a:ext uri="{FF2B5EF4-FFF2-40B4-BE49-F238E27FC236}">
                <a16:creationId xmlns:a16="http://schemas.microsoft.com/office/drawing/2014/main" id="{A58752D8-3583-9905-DBFE-03087C20ED43}"/>
              </a:ext>
            </a:extLst>
          </p:cNvPr>
          <p:cNvSpPr txBox="1"/>
          <p:nvPr/>
        </p:nvSpPr>
        <p:spPr>
          <a:xfrm>
            <a:off x="9003824" y="11044516"/>
            <a:ext cx="6139543" cy="47705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CZ" sz="2600" b="0" i="0" u="none" strike="noStrike" cap="none" spc="0" normalizeH="0" baseline="0" dirty="0">
                <a:ln>
                  <a:noFill/>
                </a:ln>
                <a:solidFill>
                  <a:srgbClr val="727574"/>
                </a:solidFill>
                <a:effectLst/>
                <a:uFillTx/>
                <a:latin typeface="PT Sans"/>
                <a:ea typeface="PT Sans"/>
                <a:cs typeface="PT Sans"/>
                <a:sym typeface="PT Sans"/>
              </a:rPr>
              <a:t>Android and iOS Application without KMM</a:t>
            </a:r>
          </a:p>
        </p:txBody>
      </p:sp>
    </p:spTree>
    <p:extLst>
      <p:ext uri="{BB962C8B-B14F-4D97-AF65-F5344CB8AC3E}">
        <p14:creationId xmlns:p14="http://schemas.microsoft.com/office/powerpoint/2010/main" val="128801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AB3E-FEE4-6955-6A61-13CDA8A1CE7B}"/>
              </a:ext>
            </a:extLst>
          </p:cNvPr>
          <p:cNvSpPr>
            <a:spLocks noGrp="1"/>
          </p:cNvSpPr>
          <p:nvPr>
            <p:ph type="title"/>
          </p:nvPr>
        </p:nvSpPr>
        <p:spPr/>
        <p:txBody>
          <a:bodyPr/>
          <a:lstStyle/>
          <a:p>
            <a:r>
              <a:rPr lang="en-CZ" dirty="0"/>
              <a:t>Jaký problém se KMM snaží řešit?</a:t>
            </a:r>
          </a:p>
        </p:txBody>
      </p:sp>
      <p:pic>
        <p:nvPicPr>
          <p:cNvPr id="5" name="Content Placeholder 4" descr="Table&#10;&#10;Description automatically generated with medium confidence">
            <a:extLst>
              <a:ext uri="{FF2B5EF4-FFF2-40B4-BE49-F238E27FC236}">
                <a16:creationId xmlns:a16="http://schemas.microsoft.com/office/drawing/2014/main" id="{28875CE0-57B5-A5AF-463E-7A04F5C3E3DD}"/>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518151" y="3439850"/>
            <a:ext cx="15347697" cy="7761550"/>
          </a:xfrm>
        </p:spPr>
      </p:pic>
      <p:sp>
        <p:nvSpPr>
          <p:cNvPr id="6" name="TextBox 5">
            <a:extLst>
              <a:ext uri="{FF2B5EF4-FFF2-40B4-BE49-F238E27FC236}">
                <a16:creationId xmlns:a16="http://schemas.microsoft.com/office/drawing/2014/main" id="{EC92E12D-77A2-2602-2D64-995379F1C6CD}"/>
              </a:ext>
            </a:extLst>
          </p:cNvPr>
          <p:cNvSpPr txBox="1"/>
          <p:nvPr/>
        </p:nvSpPr>
        <p:spPr>
          <a:xfrm>
            <a:off x="9239918" y="10962873"/>
            <a:ext cx="5904162" cy="47705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CZ" sz="2600" b="0" i="0" u="none" strike="noStrike" cap="none" spc="0" normalizeH="0" baseline="0" dirty="0">
                <a:ln>
                  <a:noFill/>
                </a:ln>
                <a:solidFill>
                  <a:srgbClr val="727574"/>
                </a:solidFill>
                <a:effectLst/>
                <a:uFillTx/>
                <a:latin typeface="PT Sans"/>
                <a:ea typeface="PT Sans"/>
                <a:cs typeface="PT Sans"/>
                <a:sym typeface="PT Sans"/>
              </a:rPr>
              <a:t>Android and iOS Application using KMM</a:t>
            </a:r>
          </a:p>
        </p:txBody>
      </p:sp>
    </p:spTree>
    <p:extLst>
      <p:ext uri="{BB962C8B-B14F-4D97-AF65-F5344CB8AC3E}">
        <p14:creationId xmlns:p14="http://schemas.microsoft.com/office/powerpoint/2010/main" val="48612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chat or text message&#10;&#10;Description automatically generated">
            <a:extLst>
              <a:ext uri="{FF2B5EF4-FFF2-40B4-BE49-F238E27FC236}">
                <a16:creationId xmlns:a16="http://schemas.microsoft.com/office/drawing/2014/main" id="{BBB87CEA-7448-B5BF-8716-99C719C0623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996396" y="2768600"/>
            <a:ext cx="16154400" cy="8178800"/>
          </a:xfrm>
        </p:spPr>
      </p:pic>
      <p:sp>
        <p:nvSpPr>
          <p:cNvPr id="6" name="TextBox 5">
            <a:extLst>
              <a:ext uri="{FF2B5EF4-FFF2-40B4-BE49-F238E27FC236}">
                <a16:creationId xmlns:a16="http://schemas.microsoft.com/office/drawing/2014/main" id="{1523C802-47E2-E6D0-EACF-4A4D24DA0792}"/>
              </a:ext>
            </a:extLst>
          </p:cNvPr>
          <p:cNvSpPr txBox="1"/>
          <p:nvPr/>
        </p:nvSpPr>
        <p:spPr>
          <a:xfrm>
            <a:off x="9809367" y="10947400"/>
            <a:ext cx="4528457" cy="47705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CZ" dirty="0"/>
              <a:t>Shared Domain and Data layers</a:t>
            </a:r>
            <a:endParaRPr kumimoji="0" lang="en-CZ" sz="2600" b="0" i="0" u="none" strike="noStrike" cap="none" spc="0" normalizeH="0" baseline="0" dirty="0">
              <a:ln>
                <a:noFill/>
              </a:ln>
              <a:solidFill>
                <a:srgbClr val="727574"/>
              </a:solidFill>
              <a:effectLst/>
              <a:uFillTx/>
              <a:latin typeface="PT Sans"/>
              <a:ea typeface="PT Sans"/>
              <a:cs typeface="PT Sans"/>
              <a:sym typeface="PT Sans"/>
            </a:endParaRPr>
          </a:p>
        </p:txBody>
      </p:sp>
    </p:spTree>
    <p:extLst>
      <p:ext uri="{BB962C8B-B14F-4D97-AF65-F5344CB8AC3E}">
        <p14:creationId xmlns:p14="http://schemas.microsoft.com/office/powerpoint/2010/main" val="335536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0BE8A-1DA5-9046-26C6-ABDB2040F8FD}"/>
              </a:ext>
            </a:extLst>
          </p:cNvPr>
          <p:cNvSpPr txBox="1"/>
          <p:nvPr/>
        </p:nvSpPr>
        <p:spPr>
          <a:xfrm>
            <a:off x="9736558" y="10941050"/>
            <a:ext cx="4674076" cy="47705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CZ" dirty="0"/>
              <a:t>Shared all layers except UI layer</a:t>
            </a:r>
            <a:endParaRPr kumimoji="0" lang="en-CZ" sz="2600" b="0" i="0" u="none" strike="noStrike" cap="none" spc="0" normalizeH="0" baseline="0" dirty="0">
              <a:ln>
                <a:noFill/>
              </a:ln>
              <a:solidFill>
                <a:srgbClr val="727574"/>
              </a:solidFill>
              <a:effectLst/>
              <a:uFillTx/>
              <a:latin typeface="PT Sans"/>
              <a:ea typeface="PT Sans"/>
              <a:cs typeface="PT Sans"/>
              <a:sym typeface="PT Sans"/>
            </a:endParaRPr>
          </a:p>
        </p:txBody>
      </p:sp>
      <p:pic>
        <p:nvPicPr>
          <p:cNvPr id="10" name="Content Placeholder 9" descr="Graphical user interface, text, application&#10;&#10;Description automatically generated">
            <a:extLst>
              <a:ext uri="{FF2B5EF4-FFF2-40B4-BE49-F238E27FC236}">
                <a16:creationId xmlns:a16="http://schemas.microsoft.com/office/drawing/2014/main" id="{100EA26D-0C21-B15C-3251-4896B7A90397}"/>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146550" y="2774950"/>
            <a:ext cx="16090900" cy="8166100"/>
          </a:xfrm>
        </p:spPr>
      </p:pic>
    </p:spTree>
    <p:extLst>
      <p:ext uri="{BB962C8B-B14F-4D97-AF65-F5344CB8AC3E}">
        <p14:creationId xmlns:p14="http://schemas.microsoft.com/office/powerpoint/2010/main" val="95840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6A31-EBC4-E232-AB15-E639FB3A215C}"/>
              </a:ext>
            </a:extLst>
          </p:cNvPr>
          <p:cNvSpPr>
            <a:spLocks noGrp="1"/>
          </p:cNvSpPr>
          <p:nvPr>
            <p:ph type="title"/>
          </p:nvPr>
        </p:nvSpPr>
        <p:spPr/>
        <p:txBody>
          <a:bodyPr/>
          <a:lstStyle/>
          <a:p>
            <a:r>
              <a:rPr lang="en-CZ" dirty="0"/>
              <a:t>Multiplatform libraries</a:t>
            </a:r>
          </a:p>
        </p:txBody>
      </p:sp>
      <p:sp>
        <p:nvSpPr>
          <p:cNvPr id="3" name="Content Placeholder 2">
            <a:extLst>
              <a:ext uri="{FF2B5EF4-FFF2-40B4-BE49-F238E27FC236}">
                <a16:creationId xmlns:a16="http://schemas.microsoft.com/office/drawing/2014/main" id="{F031CC1B-7F8C-E8F9-B146-505BAA9BE51C}"/>
              </a:ext>
            </a:extLst>
          </p:cNvPr>
          <p:cNvSpPr>
            <a:spLocks noGrp="1"/>
          </p:cNvSpPr>
          <p:nvPr>
            <p:ph sz="quarter" idx="11"/>
          </p:nvPr>
        </p:nvSpPr>
        <p:spPr/>
        <p:txBody>
          <a:bodyPr/>
          <a:lstStyle/>
          <a:p>
            <a:r>
              <a:rPr lang="en-CZ" dirty="0"/>
              <a:t>Network – Ktor, Apollo</a:t>
            </a:r>
          </a:p>
          <a:p>
            <a:r>
              <a:rPr lang="en-CZ" dirty="0"/>
              <a:t>Database - SQLDelight</a:t>
            </a:r>
          </a:p>
          <a:p>
            <a:r>
              <a:rPr lang="en-CZ" dirty="0"/>
              <a:t>Serialization – kotlinx.serialization</a:t>
            </a:r>
          </a:p>
          <a:p>
            <a:r>
              <a:rPr lang="en-GB" dirty="0"/>
              <a:t>C</a:t>
            </a:r>
            <a:r>
              <a:rPr lang="en-CZ" dirty="0"/>
              <a:t>oncurrency – coroutines native (even with flows), Rx</a:t>
            </a:r>
          </a:p>
          <a:p>
            <a:r>
              <a:rPr lang="en-CZ" dirty="0"/>
              <a:t>DateTime – kotlin.datetime</a:t>
            </a:r>
          </a:p>
          <a:p>
            <a:r>
              <a:rPr lang="en-CZ" dirty="0"/>
              <a:t>Test – kotlin.test, kotest, mockk</a:t>
            </a:r>
          </a:p>
        </p:txBody>
      </p:sp>
    </p:spTree>
    <p:extLst>
      <p:ext uri="{BB962C8B-B14F-4D97-AF65-F5344CB8AC3E}">
        <p14:creationId xmlns:p14="http://schemas.microsoft.com/office/powerpoint/2010/main" val="115224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9E87-E6EB-3E8F-3430-4FFBC0219C56}"/>
              </a:ext>
            </a:extLst>
          </p:cNvPr>
          <p:cNvSpPr>
            <a:spLocks noGrp="1"/>
          </p:cNvSpPr>
          <p:nvPr>
            <p:ph type="title"/>
          </p:nvPr>
        </p:nvSpPr>
        <p:spPr/>
        <p:txBody>
          <a:bodyPr/>
          <a:lstStyle/>
          <a:p>
            <a:r>
              <a:rPr lang="en-CZ" dirty="0"/>
              <a:t>KMM shrnutí</a:t>
            </a:r>
          </a:p>
        </p:txBody>
      </p:sp>
      <p:sp>
        <p:nvSpPr>
          <p:cNvPr id="3" name="Content Placeholder 2">
            <a:extLst>
              <a:ext uri="{FF2B5EF4-FFF2-40B4-BE49-F238E27FC236}">
                <a16:creationId xmlns:a16="http://schemas.microsoft.com/office/drawing/2014/main" id="{9B0A4DCA-F65C-6BD3-8C15-4778AA2CCFBF}"/>
              </a:ext>
            </a:extLst>
          </p:cNvPr>
          <p:cNvSpPr>
            <a:spLocks noGrp="1"/>
          </p:cNvSpPr>
          <p:nvPr>
            <p:ph sz="quarter" idx="11"/>
          </p:nvPr>
        </p:nvSpPr>
        <p:spPr/>
        <p:txBody>
          <a:bodyPr>
            <a:normAutofit fontScale="92500" lnSpcReduction="10000"/>
          </a:bodyPr>
          <a:lstStyle/>
          <a:p>
            <a:r>
              <a:rPr lang="cs-CZ" dirty="0"/>
              <a:t>vyžaduje schopnost porozumět kotlinu a být schopný vytvářet znovupoužitelné knihovny (</a:t>
            </a:r>
            <a:r>
              <a:rPr lang="cs-CZ" dirty="0" err="1"/>
              <a:t>SDKs</a:t>
            </a:r>
            <a:r>
              <a:rPr lang="cs-CZ" dirty="0"/>
              <a:t>)</a:t>
            </a:r>
          </a:p>
          <a:p>
            <a:r>
              <a:rPr lang="cs-CZ" dirty="0"/>
              <a:t>SOLID principy, </a:t>
            </a:r>
            <a:r>
              <a:rPr lang="cs-CZ" dirty="0" err="1"/>
              <a:t>separation</a:t>
            </a:r>
            <a:r>
              <a:rPr lang="cs-CZ" dirty="0"/>
              <a:t> </a:t>
            </a:r>
            <a:r>
              <a:rPr lang="cs-CZ" dirty="0" err="1"/>
              <a:t>of</a:t>
            </a:r>
            <a:r>
              <a:rPr lang="cs-CZ" dirty="0"/>
              <a:t> </a:t>
            </a:r>
            <a:r>
              <a:rPr lang="cs-CZ" dirty="0" err="1"/>
              <a:t>concerns</a:t>
            </a:r>
            <a:r>
              <a:rPr lang="cs-CZ" dirty="0"/>
              <a:t>, </a:t>
            </a:r>
            <a:r>
              <a:rPr lang="cs-CZ" dirty="0" err="1"/>
              <a:t>Clean</a:t>
            </a:r>
            <a:r>
              <a:rPr lang="cs-CZ" dirty="0"/>
              <a:t> </a:t>
            </a:r>
            <a:r>
              <a:rPr lang="cs-CZ" dirty="0" err="1"/>
              <a:t>Architecture</a:t>
            </a:r>
            <a:r>
              <a:rPr lang="cs-CZ" dirty="0"/>
              <a:t> -&gt; nezbytné</a:t>
            </a:r>
          </a:p>
          <a:p>
            <a:pPr marL="0" indent="0">
              <a:buNone/>
            </a:pPr>
            <a:endParaRPr lang="cs-CZ" dirty="0"/>
          </a:p>
          <a:p>
            <a:pPr marL="0" indent="0">
              <a:buNone/>
            </a:pPr>
            <a:r>
              <a:rPr lang="cs-CZ" dirty="0">
                <a:solidFill>
                  <a:schemeClr val="accent5"/>
                </a:solidFill>
              </a:rPr>
              <a:t>+</a:t>
            </a:r>
            <a:r>
              <a:rPr lang="cs-CZ" dirty="0"/>
              <a:t> velká část kódu může být sdílena, snižuje duplicitu kódu a logiky, lepší konzistence mezi platformami, lépe testovaný a udržovaný kód</a:t>
            </a:r>
          </a:p>
          <a:p>
            <a:pPr marL="0" indent="0">
              <a:buNone/>
            </a:pPr>
            <a:r>
              <a:rPr lang="cs-CZ" dirty="0">
                <a:solidFill>
                  <a:schemeClr val="accent5"/>
                </a:solidFill>
              </a:rPr>
              <a:t>+</a:t>
            </a:r>
            <a:r>
              <a:rPr lang="cs-CZ" dirty="0"/>
              <a:t> single </a:t>
            </a:r>
            <a:r>
              <a:rPr lang="cs-CZ" dirty="0" err="1"/>
              <a:t>codebase</a:t>
            </a:r>
            <a:r>
              <a:rPr lang="cs-CZ" dirty="0"/>
              <a:t>, příp. KMM </a:t>
            </a:r>
            <a:r>
              <a:rPr lang="cs-CZ" dirty="0" err="1"/>
              <a:t>bridge</a:t>
            </a:r>
            <a:endParaRPr lang="cs-CZ" dirty="0"/>
          </a:p>
          <a:p>
            <a:pPr marL="0" indent="0">
              <a:buNone/>
            </a:pPr>
            <a:r>
              <a:rPr lang="cs-CZ" dirty="0">
                <a:solidFill>
                  <a:schemeClr val="accent5"/>
                </a:solidFill>
              </a:rPr>
              <a:t>+</a:t>
            </a:r>
            <a:r>
              <a:rPr lang="cs-CZ" dirty="0"/>
              <a:t> může zrychlit proces vývoje, příp. zvyšuje flexibilitu podpory nějaké nové platformy v budoucnu</a:t>
            </a:r>
          </a:p>
          <a:p>
            <a:pPr marL="0" indent="0">
              <a:buNone/>
            </a:pPr>
            <a:r>
              <a:rPr lang="cs-CZ" dirty="0">
                <a:solidFill>
                  <a:schemeClr val="accent5"/>
                </a:solidFill>
              </a:rPr>
              <a:t>+</a:t>
            </a:r>
            <a:r>
              <a:rPr lang="cs-CZ" dirty="0"/>
              <a:t> sdílení </a:t>
            </a:r>
            <a:r>
              <a:rPr lang="cs-CZ" dirty="0" err="1"/>
              <a:t>resources</a:t>
            </a:r>
            <a:r>
              <a:rPr lang="cs-CZ" dirty="0"/>
              <a:t> a překladů</a:t>
            </a:r>
          </a:p>
          <a:p>
            <a:pPr marL="0" indent="0">
              <a:buNone/>
            </a:pPr>
            <a:r>
              <a:rPr lang="cs-CZ" dirty="0">
                <a:solidFill>
                  <a:schemeClr val="accent5"/>
                </a:solidFill>
              </a:rPr>
              <a:t>+</a:t>
            </a:r>
            <a:r>
              <a:rPr lang="cs-CZ" dirty="0"/>
              <a:t> snadná údržba</a:t>
            </a:r>
            <a:br>
              <a:rPr lang="cs-CZ" dirty="0"/>
            </a:br>
            <a:endParaRPr lang="cs-CZ" dirty="0"/>
          </a:p>
          <a:p>
            <a:pPr marL="0" indent="0">
              <a:buNone/>
            </a:pPr>
            <a:r>
              <a:rPr lang="cs-CZ" dirty="0">
                <a:solidFill>
                  <a:schemeClr val="accent1"/>
                </a:solidFill>
              </a:rPr>
              <a:t>-</a:t>
            </a:r>
            <a:r>
              <a:rPr lang="cs-CZ" dirty="0"/>
              <a:t> vyžaduje vývojáře s nativní znalostí konkrétních platforem</a:t>
            </a:r>
          </a:p>
          <a:p>
            <a:pPr marL="0" indent="0">
              <a:buNone/>
            </a:pPr>
            <a:endParaRPr lang="cs-CZ" dirty="0"/>
          </a:p>
        </p:txBody>
      </p:sp>
    </p:spTree>
    <p:extLst>
      <p:ext uri="{BB962C8B-B14F-4D97-AF65-F5344CB8AC3E}">
        <p14:creationId xmlns:p14="http://schemas.microsoft.com/office/powerpoint/2010/main" val="271227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4883-1B8A-A85D-F431-30D2E385D0B9}"/>
              </a:ext>
            </a:extLst>
          </p:cNvPr>
          <p:cNvSpPr>
            <a:spLocks noGrp="1"/>
          </p:cNvSpPr>
          <p:nvPr>
            <p:ph type="title"/>
          </p:nvPr>
        </p:nvSpPr>
        <p:spPr/>
        <p:txBody>
          <a:bodyPr/>
          <a:lstStyle/>
          <a:p>
            <a:r>
              <a:rPr lang="en-CZ" dirty="0"/>
              <a:t>Demo Time</a:t>
            </a:r>
          </a:p>
        </p:txBody>
      </p:sp>
      <p:pic>
        <p:nvPicPr>
          <p:cNvPr id="5" name="Content Placeholder 4" descr="Text&#10;&#10;Description automatically generated">
            <a:extLst>
              <a:ext uri="{FF2B5EF4-FFF2-40B4-BE49-F238E27FC236}">
                <a16:creationId xmlns:a16="http://schemas.microsoft.com/office/drawing/2014/main" id="{23567864-60AF-0D8D-98EB-6EDDBF6BF01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216714" y="4101873"/>
            <a:ext cx="17713764" cy="10103983"/>
          </a:xfrm>
        </p:spPr>
      </p:pic>
      <p:sp>
        <p:nvSpPr>
          <p:cNvPr id="3" name="TextBox 2">
            <a:extLst>
              <a:ext uri="{FF2B5EF4-FFF2-40B4-BE49-F238E27FC236}">
                <a16:creationId xmlns:a16="http://schemas.microsoft.com/office/drawing/2014/main" id="{79716DC3-2BF6-E6E7-4604-FD9AD4736B25}"/>
              </a:ext>
            </a:extLst>
          </p:cNvPr>
          <p:cNvSpPr txBox="1"/>
          <p:nvPr/>
        </p:nvSpPr>
        <p:spPr>
          <a:xfrm>
            <a:off x="1787525" y="3080013"/>
            <a:ext cx="17713764" cy="69249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GB" sz="4000" b="0" i="0" u="none" strike="noStrike" cap="none" spc="0" normalizeH="0" baseline="0" dirty="0">
                <a:ln>
                  <a:noFill/>
                </a:ln>
                <a:solidFill>
                  <a:srgbClr val="727574"/>
                </a:solidFill>
                <a:effectLst/>
                <a:uFillTx/>
                <a:latin typeface="PT Sans"/>
                <a:ea typeface="PT Sans"/>
                <a:cs typeface="PT Sans"/>
                <a:sym typeface="PT Sans"/>
                <a:hlinkClick r:id="rId3"/>
              </a:rPr>
              <a:t>https://</a:t>
            </a:r>
            <a:r>
              <a:rPr kumimoji="0" lang="en-GB" sz="4000" b="0" i="0" u="none" strike="noStrike" cap="none" spc="0" normalizeH="0" baseline="0" dirty="0" err="1">
                <a:ln>
                  <a:noFill/>
                </a:ln>
                <a:solidFill>
                  <a:srgbClr val="727574"/>
                </a:solidFill>
                <a:effectLst/>
                <a:uFillTx/>
                <a:latin typeface="PT Sans"/>
                <a:ea typeface="PT Sans"/>
                <a:cs typeface="PT Sans"/>
                <a:sym typeface="PT Sans"/>
                <a:hlinkClick r:id="rId3"/>
              </a:rPr>
              <a:t>github.com</a:t>
            </a:r>
            <a:r>
              <a:rPr kumimoji="0" lang="en-GB" sz="4000" b="0" i="0" u="none" strike="noStrike" cap="none" spc="0" normalizeH="0" baseline="0" dirty="0">
                <a:ln>
                  <a:noFill/>
                </a:ln>
                <a:solidFill>
                  <a:srgbClr val="727574"/>
                </a:solidFill>
                <a:effectLst/>
                <a:uFillTx/>
                <a:latin typeface="PT Sans"/>
                <a:ea typeface="PT Sans"/>
                <a:cs typeface="PT Sans"/>
                <a:sym typeface="PT Sans"/>
                <a:hlinkClick r:id="rId3"/>
              </a:rPr>
              <a:t>/</a:t>
            </a:r>
            <a:r>
              <a:rPr kumimoji="0" lang="en-GB" sz="4000" b="0" i="0" u="none" strike="noStrike" cap="none" spc="0" normalizeH="0" baseline="0" dirty="0" err="1">
                <a:ln>
                  <a:noFill/>
                </a:ln>
                <a:solidFill>
                  <a:srgbClr val="727574"/>
                </a:solidFill>
                <a:effectLst/>
                <a:uFillTx/>
                <a:latin typeface="PT Sans"/>
                <a:ea typeface="PT Sans"/>
                <a:cs typeface="PT Sans"/>
                <a:sym typeface="PT Sans"/>
                <a:hlinkClick r:id="rId3"/>
              </a:rPr>
              <a:t>cngroupdk</a:t>
            </a:r>
            <a:r>
              <a:rPr kumimoji="0" lang="en-GB" sz="4000" b="0" i="0" u="none" strike="noStrike" cap="none" spc="0" normalizeH="0" baseline="0" dirty="0">
                <a:ln>
                  <a:noFill/>
                </a:ln>
                <a:solidFill>
                  <a:srgbClr val="727574"/>
                </a:solidFill>
                <a:effectLst/>
                <a:uFillTx/>
                <a:latin typeface="PT Sans"/>
                <a:ea typeface="PT Sans"/>
                <a:cs typeface="PT Sans"/>
                <a:sym typeface="PT Sans"/>
                <a:hlinkClick r:id="rId3"/>
              </a:rPr>
              <a:t>/</a:t>
            </a:r>
            <a:r>
              <a:rPr kumimoji="0" lang="en-GB" sz="4000" b="0" i="0" u="none" strike="noStrike" cap="none" spc="0" normalizeH="0" baseline="0" dirty="0" err="1">
                <a:ln>
                  <a:noFill/>
                </a:ln>
                <a:solidFill>
                  <a:srgbClr val="727574"/>
                </a:solidFill>
                <a:effectLst/>
                <a:uFillTx/>
                <a:latin typeface="PT Sans"/>
                <a:ea typeface="PT Sans"/>
                <a:cs typeface="PT Sans"/>
                <a:sym typeface="PT Sans"/>
                <a:hlinkClick r:id="rId3"/>
              </a:rPr>
              <a:t>MobileMeetups</a:t>
            </a:r>
            <a:r>
              <a:rPr kumimoji="0" lang="en-GB" sz="4000" b="0" i="0" u="none" strike="noStrike" cap="none" spc="0" normalizeH="0" baseline="0" dirty="0">
                <a:ln>
                  <a:noFill/>
                </a:ln>
                <a:solidFill>
                  <a:srgbClr val="727574"/>
                </a:solidFill>
                <a:effectLst/>
                <a:uFillTx/>
                <a:latin typeface="PT Sans"/>
                <a:ea typeface="PT Sans"/>
                <a:cs typeface="PT Sans"/>
                <a:sym typeface="PT Sans"/>
                <a:hlinkClick r:id="rId3"/>
              </a:rPr>
              <a:t>/tree/feature/</a:t>
            </a:r>
            <a:r>
              <a:rPr kumimoji="0" lang="en-GB" sz="4000" b="0" i="0" u="none" strike="noStrike" cap="none" spc="0" normalizeH="0" baseline="0" dirty="0" err="1">
                <a:ln>
                  <a:noFill/>
                </a:ln>
                <a:solidFill>
                  <a:srgbClr val="727574"/>
                </a:solidFill>
                <a:effectLst/>
                <a:uFillTx/>
                <a:latin typeface="PT Sans"/>
                <a:ea typeface="PT Sans"/>
                <a:cs typeface="PT Sans"/>
                <a:sym typeface="PT Sans"/>
                <a:hlinkClick r:id="rId3"/>
              </a:rPr>
              <a:t>kmm</a:t>
            </a:r>
            <a:r>
              <a:rPr kumimoji="0" lang="en-GB" sz="4000" b="0" i="0" u="none" strike="noStrike" cap="none" spc="0" normalizeH="0" baseline="0" dirty="0">
                <a:ln>
                  <a:noFill/>
                </a:ln>
                <a:solidFill>
                  <a:srgbClr val="727574"/>
                </a:solidFill>
                <a:effectLst/>
                <a:uFillTx/>
                <a:latin typeface="PT Sans"/>
                <a:ea typeface="PT Sans"/>
                <a:cs typeface="PT Sans"/>
                <a:sym typeface="PT Sans"/>
                <a:hlinkClick r:id="rId3"/>
              </a:rPr>
              <a:t>/</a:t>
            </a:r>
            <a:r>
              <a:rPr kumimoji="0" lang="en-GB" sz="4000" b="0" i="0" u="none" strike="noStrike" cap="none" spc="0" normalizeH="0" baseline="0" dirty="0" err="1">
                <a:ln>
                  <a:noFill/>
                </a:ln>
                <a:solidFill>
                  <a:srgbClr val="727574"/>
                </a:solidFill>
                <a:effectLst/>
                <a:uFillTx/>
                <a:latin typeface="PT Sans"/>
                <a:ea typeface="PT Sans"/>
                <a:cs typeface="PT Sans"/>
                <a:sym typeface="PT Sans"/>
                <a:hlinkClick r:id="rId3"/>
              </a:rPr>
              <a:t>pokedex</a:t>
            </a:r>
            <a:endParaRPr kumimoji="0" lang="en-CZ" sz="4000" b="0" i="0" u="none" strike="noStrike" cap="none" spc="0" normalizeH="0" baseline="0" dirty="0">
              <a:ln>
                <a:noFill/>
              </a:ln>
              <a:solidFill>
                <a:srgbClr val="727574"/>
              </a:solidFill>
              <a:effectLst/>
              <a:uFillTx/>
              <a:latin typeface="PT Sans"/>
              <a:ea typeface="PT Sans"/>
              <a:cs typeface="PT Sans"/>
              <a:sym typeface="PT Sans"/>
            </a:endParaRPr>
          </a:p>
        </p:txBody>
      </p:sp>
    </p:spTree>
    <p:extLst>
      <p:ext uri="{BB962C8B-B14F-4D97-AF65-F5344CB8AC3E}">
        <p14:creationId xmlns:p14="http://schemas.microsoft.com/office/powerpoint/2010/main" val="197010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CF7F59BE-F368-58F0-3828-A456DFA0D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054" y="1505290"/>
            <a:ext cx="14273892" cy="10705419"/>
          </a:xfrm>
          <a:prstGeom prst="rect">
            <a:avLst/>
          </a:prstGeom>
        </p:spPr>
      </p:pic>
    </p:spTree>
    <p:extLst>
      <p:ext uri="{BB962C8B-B14F-4D97-AF65-F5344CB8AC3E}">
        <p14:creationId xmlns:p14="http://schemas.microsoft.com/office/powerpoint/2010/main" val="137032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52FFA-B7A0-08A5-3C92-735AF19A1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6256000"/>
          </a:xfrm>
          <a:prstGeom prst="rect">
            <a:avLst/>
          </a:prstGeom>
        </p:spPr>
      </p:pic>
    </p:spTree>
    <p:extLst>
      <p:ext uri="{BB962C8B-B14F-4D97-AF65-F5344CB8AC3E}">
        <p14:creationId xmlns:p14="http://schemas.microsoft.com/office/powerpoint/2010/main" val="395927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525" y="1077651"/>
            <a:ext cx="20572143" cy="1452496"/>
          </a:xfrm>
        </p:spPr>
        <p:txBody>
          <a:bodyPr/>
          <a:lstStyle/>
          <a:p>
            <a:r>
              <a:rPr lang="cs-CZ" dirty="0"/>
              <a:t>Obsah prezentace</a:t>
            </a:r>
          </a:p>
        </p:txBody>
      </p:sp>
      <p:sp>
        <p:nvSpPr>
          <p:cNvPr id="5" name="Content Placeholder 4">
            <a:extLst>
              <a:ext uri="{FF2B5EF4-FFF2-40B4-BE49-F238E27FC236}">
                <a16:creationId xmlns:a16="http://schemas.microsoft.com/office/drawing/2014/main" id="{71B26C88-BE19-AD97-7C06-4DBD1DCB5799}"/>
              </a:ext>
            </a:extLst>
          </p:cNvPr>
          <p:cNvSpPr>
            <a:spLocks noGrp="1"/>
          </p:cNvSpPr>
          <p:nvPr>
            <p:ph sz="quarter" idx="11"/>
          </p:nvPr>
        </p:nvSpPr>
        <p:spPr>
          <a:xfrm>
            <a:off x="1787524" y="3243532"/>
            <a:ext cx="20572143" cy="9023229"/>
          </a:xfrm>
        </p:spPr>
        <p:txBody>
          <a:bodyPr>
            <a:normAutofit/>
          </a:bodyPr>
          <a:lstStyle/>
          <a:p>
            <a:r>
              <a:rPr lang="en-CZ" dirty="0"/>
              <a:t>Nativní vývoj</a:t>
            </a:r>
          </a:p>
          <a:p>
            <a:r>
              <a:rPr lang="en-CZ" dirty="0"/>
              <a:t>Cross-platform wars</a:t>
            </a:r>
          </a:p>
          <a:p>
            <a:r>
              <a:rPr lang="en-CZ" dirty="0"/>
              <a:t>KMM</a:t>
            </a:r>
          </a:p>
          <a:p>
            <a:r>
              <a:rPr lang="en-CZ" dirty="0"/>
              <a:t>Co všechno lze sdílet</a:t>
            </a:r>
          </a:p>
          <a:p>
            <a:r>
              <a:rPr lang="en-CZ" dirty="0"/>
              <a:t>KMM architecture</a:t>
            </a:r>
          </a:p>
          <a:p>
            <a:r>
              <a:rPr lang="en-CZ" dirty="0"/>
              <a:t>KMM libraries</a:t>
            </a:r>
          </a:p>
          <a:p>
            <a:r>
              <a:rPr lang="en-CZ" dirty="0"/>
              <a:t>Shrnutí</a:t>
            </a:r>
          </a:p>
          <a:p>
            <a:r>
              <a:rPr lang="en-CZ" dirty="0"/>
              <a:t>Demo Time </a:t>
            </a:r>
          </a:p>
        </p:txBody>
      </p:sp>
    </p:spTree>
    <p:extLst>
      <p:ext uri="{BB962C8B-B14F-4D97-AF65-F5344CB8AC3E}">
        <p14:creationId xmlns:p14="http://schemas.microsoft.com/office/powerpoint/2010/main" val="216315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4A904-205C-C8E4-87EB-DEB74D7FAF27}"/>
              </a:ext>
            </a:extLst>
          </p:cNvPr>
          <p:cNvSpPr>
            <a:spLocks noGrp="1"/>
          </p:cNvSpPr>
          <p:nvPr>
            <p:ph type="title"/>
          </p:nvPr>
        </p:nvSpPr>
        <p:spPr/>
        <p:txBody>
          <a:bodyPr/>
          <a:lstStyle/>
          <a:p>
            <a:r>
              <a:rPr lang="en-CZ" dirty="0"/>
              <a:t>Nativní vývoj mobilních aplikací</a:t>
            </a:r>
          </a:p>
        </p:txBody>
      </p:sp>
      <p:sp>
        <p:nvSpPr>
          <p:cNvPr id="3" name="Content Placeholder 2">
            <a:extLst>
              <a:ext uri="{FF2B5EF4-FFF2-40B4-BE49-F238E27FC236}">
                <a16:creationId xmlns:a16="http://schemas.microsoft.com/office/drawing/2014/main" id="{E50CB55C-D752-C058-953C-9A22B04FB025}"/>
              </a:ext>
            </a:extLst>
          </p:cNvPr>
          <p:cNvSpPr>
            <a:spLocks noGrp="1"/>
          </p:cNvSpPr>
          <p:nvPr>
            <p:ph sz="quarter" idx="11"/>
          </p:nvPr>
        </p:nvSpPr>
        <p:spPr>
          <a:xfrm>
            <a:off x="1787524" y="3243532"/>
            <a:ext cx="20572143" cy="9649508"/>
          </a:xfrm>
        </p:spPr>
        <p:txBody>
          <a:bodyPr>
            <a:normAutofit/>
          </a:bodyPr>
          <a:lstStyle/>
          <a:p>
            <a:endParaRPr lang="cs-CZ" dirty="0"/>
          </a:p>
        </p:txBody>
      </p:sp>
    </p:spTree>
    <p:extLst>
      <p:ext uri="{BB962C8B-B14F-4D97-AF65-F5344CB8AC3E}">
        <p14:creationId xmlns:p14="http://schemas.microsoft.com/office/powerpoint/2010/main" val="264669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63D2-F889-33A7-C366-8959FDA662EB}"/>
              </a:ext>
            </a:extLst>
          </p:cNvPr>
          <p:cNvSpPr>
            <a:spLocks noGrp="1"/>
          </p:cNvSpPr>
          <p:nvPr>
            <p:ph type="title"/>
          </p:nvPr>
        </p:nvSpPr>
        <p:spPr/>
        <p:txBody>
          <a:bodyPr/>
          <a:lstStyle/>
          <a:p>
            <a:r>
              <a:rPr lang="en-CZ" dirty="0"/>
              <a:t>Cross-platform and native wars?</a:t>
            </a:r>
          </a:p>
        </p:txBody>
      </p:sp>
      <p:pic>
        <p:nvPicPr>
          <p:cNvPr id="5" name="Content Placeholder 4" descr="A picture containing text, electronics, iPod, screenshot&#10;&#10;Description automatically generated">
            <a:extLst>
              <a:ext uri="{FF2B5EF4-FFF2-40B4-BE49-F238E27FC236}">
                <a16:creationId xmlns:a16="http://schemas.microsoft.com/office/drawing/2014/main" id="{CFC7D5AB-584B-BB01-400C-2DCA47EC87D1}"/>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700852" y="3641399"/>
            <a:ext cx="14982296" cy="8462804"/>
          </a:xfrm>
        </p:spPr>
      </p:pic>
    </p:spTree>
    <p:extLst>
      <p:ext uri="{BB962C8B-B14F-4D97-AF65-F5344CB8AC3E}">
        <p14:creationId xmlns:p14="http://schemas.microsoft.com/office/powerpoint/2010/main" val="26973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6721-B278-AE49-B581-29B3A51C0D4F}"/>
              </a:ext>
            </a:extLst>
          </p:cNvPr>
          <p:cNvSpPr>
            <a:spLocks noGrp="1"/>
          </p:cNvSpPr>
          <p:nvPr>
            <p:ph type="title"/>
          </p:nvPr>
        </p:nvSpPr>
        <p:spPr/>
        <p:txBody>
          <a:bodyPr/>
          <a:lstStyle/>
          <a:p>
            <a:r>
              <a:rPr lang="en-CZ" dirty="0"/>
              <a:t>KMM</a:t>
            </a:r>
          </a:p>
        </p:txBody>
      </p:sp>
      <p:sp>
        <p:nvSpPr>
          <p:cNvPr id="3" name="Content Placeholder 2">
            <a:extLst>
              <a:ext uri="{FF2B5EF4-FFF2-40B4-BE49-F238E27FC236}">
                <a16:creationId xmlns:a16="http://schemas.microsoft.com/office/drawing/2014/main" id="{F4A2314B-A556-1379-FF06-DD5F2EDB0619}"/>
              </a:ext>
            </a:extLst>
          </p:cNvPr>
          <p:cNvSpPr>
            <a:spLocks noGrp="1"/>
          </p:cNvSpPr>
          <p:nvPr>
            <p:ph sz="quarter" idx="11"/>
          </p:nvPr>
        </p:nvSpPr>
        <p:spPr>
          <a:xfrm>
            <a:off x="1787524" y="3243532"/>
            <a:ext cx="20572143" cy="9810316"/>
          </a:xfrm>
        </p:spPr>
        <p:txBody>
          <a:bodyPr>
            <a:normAutofit fontScale="92500" lnSpcReduction="10000"/>
          </a:bodyPr>
          <a:lstStyle/>
          <a:p>
            <a:r>
              <a:rPr lang="en-CZ" dirty="0"/>
              <a:t>Multiplatformní framework - </a:t>
            </a:r>
            <a:r>
              <a:rPr lang="en-GB" dirty="0"/>
              <a:t>n</a:t>
            </a:r>
            <a:r>
              <a:rPr lang="en-CZ" dirty="0"/>
              <a:t>ativní aplikace, nejedná se o hybridní framework</a:t>
            </a:r>
          </a:p>
          <a:p>
            <a:r>
              <a:rPr lang="en-CZ" dirty="0"/>
              <a:t>KMM je způsob sdílení kódu mezi platformami</a:t>
            </a:r>
          </a:p>
          <a:p>
            <a:r>
              <a:rPr lang="en-CZ" dirty="0"/>
              <a:t>KMM 2020 – SDK od JetBrains (autor jazyka kotlin)</a:t>
            </a:r>
          </a:p>
          <a:p>
            <a:r>
              <a:rPr lang="en-GB" dirty="0"/>
              <a:t>P</a:t>
            </a:r>
            <a:r>
              <a:rPr lang="en-CZ" dirty="0"/>
              <a:t>ravidelná podpora</a:t>
            </a:r>
          </a:p>
          <a:p>
            <a:r>
              <a:rPr lang="en-GB" dirty="0"/>
              <a:t>S</a:t>
            </a:r>
            <a:r>
              <a:rPr lang="en-CZ" dirty="0"/>
              <a:t>tále v Betě</a:t>
            </a:r>
          </a:p>
          <a:p>
            <a:pPr lvl="1"/>
            <a:r>
              <a:rPr lang="en-GB" dirty="0"/>
              <a:t>i</a:t>
            </a:r>
            <a:r>
              <a:rPr lang="en-CZ" dirty="0"/>
              <a:t>nkrementální vývoj</a:t>
            </a:r>
          </a:p>
          <a:p>
            <a:pPr lvl="1"/>
            <a:r>
              <a:rPr lang="en-GB" dirty="0"/>
              <a:t>z</a:t>
            </a:r>
            <a:r>
              <a:rPr lang="en-CZ" dirty="0"/>
              <a:t>pětně kompatibilní</a:t>
            </a:r>
          </a:p>
          <a:p>
            <a:r>
              <a:rPr lang="en-CZ" dirty="0"/>
              <a:t>Produkční verze 2023 - JetBrains Roadmap </a:t>
            </a:r>
          </a:p>
          <a:p>
            <a:r>
              <a:rPr lang="en-CZ" dirty="0"/>
              <a:t>E.g. </a:t>
            </a:r>
            <a:r>
              <a:rPr lang="en-GB" dirty="0" err="1"/>
              <a:t>stejný</a:t>
            </a:r>
            <a:r>
              <a:rPr lang="en-GB" dirty="0"/>
              <a:t> </a:t>
            </a:r>
            <a:r>
              <a:rPr lang="en-GB" dirty="0" err="1"/>
              <a:t>kód</a:t>
            </a:r>
            <a:r>
              <a:rPr lang="en-GB" dirty="0"/>
              <a:t> </a:t>
            </a:r>
            <a:r>
              <a:rPr lang="en-GB" dirty="0" err="1"/>
              <a:t>napsaný</a:t>
            </a:r>
            <a:r>
              <a:rPr lang="en-GB" dirty="0"/>
              <a:t> v </a:t>
            </a:r>
            <a:r>
              <a:rPr lang="en-GB" dirty="0" err="1"/>
              <a:t>Kotlinu</a:t>
            </a:r>
            <a:r>
              <a:rPr lang="en-GB" dirty="0"/>
              <a:t> </a:t>
            </a:r>
            <a:r>
              <a:rPr lang="en-GB" dirty="0" err="1"/>
              <a:t>může</a:t>
            </a:r>
            <a:r>
              <a:rPr lang="en-GB" dirty="0"/>
              <a:t> </a:t>
            </a:r>
            <a:r>
              <a:rPr lang="en-GB" dirty="0" err="1"/>
              <a:t>běžet</a:t>
            </a:r>
            <a:r>
              <a:rPr lang="en-GB" dirty="0"/>
              <a:t> </a:t>
            </a:r>
            <a:r>
              <a:rPr lang="en-GB" dirty="0" err="1"/>
              <a:t>na</a:t>
            </a:r>
            <a:r>
              <a:rPr lang="en-GB" dirty="0"/>
              <a:t> desktop Windows, v JavaScript </a:t>
            </a:r>
            <a:r>
              <a:rPr lang="en-GB" dirty="0" err="1"/>
              <a:t>na</a:t>
            </a:r>
            <a:r>
              <a:rPr lang="en-GB" dirty="0"/>
              <a:t> </a:t>
            </a:r>
            <a:r>
              <a:rPr lang="en-GB" dirty="0" err="1"/>
              <a:t>frontendu</a:t>
            </a:r>
            <a:r>
              <a:rPr lang="en-GB" dirty="0"/>
              <a:t> </a:t>
            </a:r>
            <a:r>
              <a:rPr lang="en-GB" dirty="0" err="1"/>
              <a:t>nebo</a:t>
            </a:r>
            <a:r>
              <a:rPr lang="en-GB" dirty="0"/>
              <a:t> </a:t>
            </a:r>
            <a:r>
              <a:rPr lang="en-GB" dirty="0" err="1"/>
              <a:t>na</a:t>
            </a:r>
            <a:r>
              <a:rPr lang="en-GB" dirty="0"/>
              <a:t> Raspberry PI. </a:t>
            </a:r>
          </a:p>
          <a:p>
            <a:r>
              <a:rPr lang="en-CZ" dirty="0"/>
              <a:t>Umožňuje psaní nativních komponent pro specifické platformy</a:t>
            </a:r>
          </a:p>
          <a:p>
            <a:r>
              <a:rPr lang="en-CZ" dirty="0"/>
              <a:t>”DRY principle”</a:t>
            </a:r>
          </a:p>
        </p:txBody>
      </p:sp>
    </p:spTree>
    <p:extLst>
      <p:ext uri="{BB962C8B-B14F-4D97-AF65-F5344CB8AC3E}">
        <p14:creationId xmlns:p14="http://schemas.microsoft.com/office/powerpoint/2010/main" val="11737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6721-B278-AE49-B581-29B3A51C0D4F}"/>
              </a:ext>
            </a:extLst>
          </p:cNvPr>
          <p:cNvSpPr>
            <a:spLocks noGrp="1"/>
          </p:cNvSpPr>
          <p:nvPr>
            <p:ph type="title"/>
          </p:nvPr>
        </p:nvSpPr>
        <p:spPr/>
        <p:txBody>
          <a:bodyPr/>
          <a:lstStyle/>
          <a:p>
            <a:r>
              <a:rPr lang="en-CZ" dirty="0"/>
              <a:t>KMM</a:t>
            </a:r>
          </a:p>
        </p:txBody>
      </p:sp>
      <p:pic>
        <p:nvPicPr>
          <p:cNvPr id="8" name="Content Placeholder 7" descr="A black apple logo&#10;&#10;Description automatically generated with medium confidence">
            <a:extLst>
              <a:ext uri="{FF2B5EF4-FFF2-40B4-BE49-F238E27FC236}">
                <a16:creationId xmlns:a16="http://schemas.microsoft.com/office/drawing/2014/main" id="{D990827F-4F94-E70E-BC39-B390511F67C4}"/>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16769225" y="3676162"/>
            <a:ext cx="3759200" cy="2349500"/>
          </a:xfrm>
        </p:spPr>
      </p:pic>
      <p:sp>
        <p:nvSpPr>
          <p:cNvPr id="4" name="Rounded Rectangle 3">
            <a:extLst>
              <a:ext uri="{FF2B5EF4-FFF2-40B4-BE49-F238E27FC236}">
                <a16:creationId xmlns:a16="http://schemas.microsoft.com/office/drawing/2014/main" id="{46677FBC-AF00-FD6B-3E6A-B421D0F902F3}"/>
              </a:ext>
            </a:extLst>
          </p:cNvPr>
          <p:cNvSpPr/>
          <p:nvPr/>
        </p:nvSpPr>
        <p:spPr>
          <a:xfrm>
            <a:off x="9003323" y="4642339"/>
            <a:ext cx="5251939" cy="2766646"/>
          </a:xfrm>
          <a:prstGeom prst="roundRect">
            <a:avLst/>
          </a:prstGeom>
          <a:ln/>
        </p:spPr>
        <p:style>
          <a:lnRef idx="2">
            <a:schemeClr val="dk1"/>
          </a:lnRef>
          <a:fillRef idx="1">
            <a:schemeClr val="lt1"/>
          </a:fillRef>
          <a:effectRef idx="0">
            <a:schemeClr val="dk1"/>
          </a:effectRef>
          <a:fontRef idx="minor">
            <a:schemeClr val="dk1"/>
          </a:fontRef>
        </p:style>
        <p:txBody>
          <a:bodyPr lIns="38100" tIns="38100" rIns="38100" bIns="38100" rtlCol="0" anchor="ctr"/>
          <a:lstStyle/>
          <a:p>
            <a:pPr algn="ctr"/>
            <a:r>
              <a:rPr lang="en-CZ" sz="3400" b="1" dirty="0">
                <a:solidFill>
                  <a:schemeClr val="tx1"/>
                </a:solidFill>
                <a:latin typeface="Helvetica Light"/>
                <a:ea typeface="Helvetica Light"/>
                <a:cs typeface="Helvetica Light"/>
                <a:sym typeface="Helvetica Light"/>
              </a:rPr>
              <a:t>Business logic </a:t>
            </a:r>
          </a:p>
          <a:p>
            <a:pPr algn="ctr"/>
            <a:r>
              <a:rPr lang="en-CZ" sz="3400" b="1" dirty="0">
                <a:solidFill>
                  <a:schemeClr val="tx1"/>
                </a:solidFill>
                <a:latin typeface="Helvetica Light"/>
                <a:ea typeface="Helvetica Light"/>
                <a:cs typeface="Helvetica Light"/>
                <a:sym typeface="Helvetica Light"/>
              </a:rPr>
              <a:t>and core</a:t>
            </a:r>
          </a:p>
        </p:txBody>
      </p:sp>
      <p:sp>
        <p:nvSpPr>
          <p:cNvPr id="5" name="Rounded Rectangle 4">
            <a:extLst>
              <a:ext uri="{FF2B5EF4-FFF2-40B4-BE49-F238E27FC236}">
                <a16:creationId xmlns:a16="http://schemas.microsoft.com/office/drawing/2014/main" id="{C6A3B8E2-442B-8E19-EC5A-C49107AD6A33}"/>
              </a:ext>
            </a:extLst>
          </p:cNvPr>
          <p:cNvSpPr/>
          <p:nvPr/>
        </p:nvSpPr>
        <p:spPr>
          <a:xfrm>
            <a:off x="9003323" y="7588224"/>
            <a:ext cx="2555632" cy="2766646"/>
          </a:xfrm>
          <a:prstGeom prst="roundRect">
            <a:avLst/>
          </a:prstGeom>
          <a:ln/>
        </p:spPr>
        <p:style>
          <a:lnRef idx="2">
            <a:schemeClr val="dk1"/>
          </a:lnRef>
          <a:fillRef idx="1">
            <a:schemeClr val="lt1"/>
          </a:fillRef>
          <a:effectRef idx="0">
            <a:schemeClr val="dk1"/>
          </a:effectRef>
          <a:fontRef idx="minor">
            <a:schemeClr val="dk1"/>
          </a:fontRef>
        </p:style>
        <p:txBody>
          <a:bodyPr lIns="38100" tIns="38100" rIns="38100" bIns="38100" rtlCol="0" anchor="ctr"/>
          <a:lstStyle/>
          <a:p>
            <a:pPr algn="ctr"/>
            <a:r>
              <a:rPr lang="en-CZ" sz="3400" b="1" dirty="0">
                <a:solidFill>
                  <a:schemeClr val="tx1"/>
                </a:solidFill>
                <a:latin typeface="Helvetica Light"/>
                <a:ea typeface="Helvetica Light"/>
                <a:cs typeface="Helvetica Light"/>
                <a:sym typeface="Helvetica Light"/>
              </a:rPr>
              <a:t>iOS specific API</a:t>
            </a:r>
          </a:p>
        </p:txBody>
      </p:sp>
      <p:sp>
        <p:nvSpPr>
          <p:cNvPr id="6" name="Rounded Rectangle 5">
            <a:extLst>
              <a:ext uri="{FF2B5EF4-FFF2-40B4-BE49-F238E27FC236}">
                <a16:creationId xmlns:a16="http://schemas.microsoft.com/office/drawing/2014/main" id="{0C27B805-12CD-FE07-4F00-D9D82E24F48C}"/>
              </a:ext>
            </a:extLst>
          </p:cNvPr>
          <p:cNvSpPr/>
          <p:nvPr/>
        </p:nvSpPr>
        <p:spPr>
          <a:xfrm>
            <a:off x="11699630" y="7588224"/>
            <a:ext cx="2555632" cy="2766646"/>
          </a:xfrm>
          <a:prstGeom prst="roundRect">
            <a:avLst/>
          </a:prstGeom>
          <a:ln/>
        </p:spPr>
        <p:style>
          <a:lnRef idx="2">
            <a:schemeClr val="dk1"/>
          </a:lnRef>
          <a:fillRef idx="1">
            <a:schemeClr val="lt1"/>
          </a:fillRef>
          <a:effectRef idx="0">
            <a:schemeClr val="dk1"/>
          </a:effectRef>
          <a:fontRef idx="minor">
            <a:schemeClr val="dk1"/>
          </a:fontRef>
        </p:style>
        <p:txBody>
          <a:bodyPr lIns="38100" tIns="38100" rIns="38100" bIns="38100" rtlCol="0" anchor="ctr"/>
          <a:lstStyle/>
          <a:p>
            <a:pPr algn="ctr"/>
            <a:r>
              <a:rPr lang="en-CZ" sz="3400" b="1" dirty="0">
                <a:solidFill>
                  <a:schemeClr val="tx1"/>
                </a:solidFill>
                <a:latin typeface="Helvetica Light"/>
                <a:ea typeface="Helvetica Light"/>
                <a:cs typeface="Helvetica Light"/>
                <a:sym typeface="Helvetica Light"/>
              </a:rPr>
              <a:t>Android specific API</a:t>
            </a:r>
          </a:p>
        </p:txBody>
      </p:sp>
      <p:pic>
        <p:nvPicPr>
          <p:cNvPr id="10" name="Picture 9" descr="Icon&#10;&#10;Description automatically generated">
            <a:extLst>
              <a:ext uri="{FF2B5EF4-FFF2-40B4-BE49-F238E27FC236}">
                <a16:creationId xmlns:a16="http://schemas.microsoft.com/office/drawing/2014/main" id="{347318CD-AA32-6F42-B34D-15234A766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3200" y="6382070"/>
            <a:ext cx="1331250" cy="1566177"/>
          </a:xfrm>
          <a:prstGeom prst="rect">
            <a:avLst/>
          </a:prstGeom>
        </p:spPr>
      </p:pic>
      <p:cxnSp>
        <p:nvCxnSpPr>
          <p:cNvPr id="12" name="Straight Arrow Connector 11">
            <a:extLst>
              <a:ext uri="{FF2B5EF4-FFF2-40B4-BE49-F238E27FC236}">
                <a16:creationId xmlns:a16="http://schemas.microsoft.com/office/drawing/2014/main" id="{64767E56-C8ED-84E6-C7FA-AB59F8883433}"/>
              </a:ext>
            </a:extLst>
          </p:cNvPr>
          <p:cNvCxnSpPr/>
          <p:nvPr/>
        </p:nvCxnSpPr>
        <p:spPr>
          <a:xfrm flipV="1">
            <a:off x="14536616" y="5205046"/>
            <a:ext cx="3165230" cy="820616"/>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41309D2F-5249-61B2-E17C-EC6C4B98EF3E}"/>
              </a:ext>
            </a:extLst>
          </p:cNvPr>
          <p:cNvCxnSpPr>
            <a:cxnSpLocks/>
          </p:cNvCxnSpPr>
          <p:nvPr/>
        </p:nvCxnSpPr>
        <p:spPr>
          <a:xfrm>
            <a:off x="14536616" y="6288285"/>
            <a:ext cx="3165230" cy="836240"/>
          </a:xfrm>
          <a:prstGeom prst="straightConnector1">
            <a:avLst/>
          </a:prstGeom>
          <a:noFill/>
          <a:ln w="127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730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6721-B278-AE49-B581-29B3A51C0D4F}"/>
              </a:ext>
            </a:extLst>
          </p:cNvPr>
          <p:cNvSpPr>
            <a:spLocks noGrp="1"/>
          </p:cNvSpPr>
          <p:nvPr>
            <p:ph type="title"/>
          </p:nvPr>
        </p:nvSpPr>
        <p:spPr/>
        <p:txBody>
          <a:bodyPr/>
          <a:lstStyle/>
          <a:p>
            <a:r>
              <a:rPr lang="en-CZ" dirty="0"/>
              <a:t>KMM - Android</a:t>
            </a:r>
          </a:p>
        </p:txBody>
      </p:sp>
      <p:sp>
        <p:nvSpPr>
          <p:cNvPr id="3" name="Content Placeholder 2">
            <a:extLst>
              <a:ext uri="{FF2B5EF4-FFF2-40B4-BE49-F238E27FC236}">
                <a16:creationId xmlns:a16="http://schemas.microsoft.com/office/drawing/2014/main" id="{F4A2314B-A556-1379-FF06-DD5F2EDB0619}"/>
              </a:ext>
            </a:extLst>
          </p:cNvPr>
          <p:cNvSpPr>
            <a:spLocks noGrp="1"/>
          </p:cNvSpPr>
          <p:nvPr>
            <p:ph sz="quarter" idx="11"/>
          </p:nvPr>
        </p:nvSpPr>
        <p:spPr>
          <a:xfrm>
            <a:off x="1787524" y="3243532"/>
            <a:ext cx="20572143" cy="9810316"/>
          </a:xfrm>
        </p:spPr>
        <p:txBody>
          <a:bodyPr>
            <a:normAutofit/>
          </a:bodyPr>
          <a:lstStyle/>
          <a:p>
            <a:pPr marL="0" indent="0">
              <a:buNone/>
            </a:pPr>
            <a:endParaRPr lang="en-CZ" dirty="0">
              <a:solidFill>
                <a:schemeClr val="accent5"/>
              </a:solidFill>
            </a:endParaRPr>
          </a:p>
          <a:p>
            <a:pPr marL="0" indent="0">
              <a:buNone/>
            </a:pPr>
            <a:r>
              <a:rPr lang="en-CZ" dirty="0">
                <a:solidFill>
                  <a:schemeClr val="accent5"/>
                </a:solidFill>
              </a:rPr>
              <a:t>+</a:t>
            </a:r>
            <a:r>
              <a:rPr lang="en-CZ" dirty="0"/>
              <a:t> Java bytecode</a:t>
            </a:r>
          </a:p>
          <a:p>
            <a:pPr marL="0" indent="0">
              <a:buNone/>
            </a:pPr>
            <a:r>
              <a:rPr lang="en-CZ" dirty="0">
                <a:solidFill>
                  <a:schemeClr val="accent5"/>
                </a:solidFill>
              </a:rPr>
              <a:t>+ </a:t>
            </a:r>
            <a:r>
              <a:rPr lang="en-CZ" dirty="0"/>
              <a:t>pořád jenom kotlin</a:t>
            </a:r>
          </a:p>
          <a:p>
            <a:pPr marL="0" indent="0">
              <a:buNone/>
            </a:pPr>
            <a:r>
              <a:rPr lang="en-CZ" dirty="0">
                <a:solidFill>
                  <a:schemeClr val="accent5"/>
                </a:solidFill>
              </a:rPr>
              <a:t>+ </a:t>
            </a:r>
            <a:r>
              <a:rPr lang="en-CZ" dirty="0"/>
              <a:t>jednoduchá integrace (</a:t>
            </a:r>
            <a:r>
              <a:rPr lang="en-GB" dirty="0"/>
              <a:t>i</a:t>
            </a:r>
            <a:r>
              <a:rPr lang="en-CZ" dirty="0"/>
              <a:t> pro starší projekty) </a:t>
            </a:r>
          </a:p>
          <a:p>
            <a:pPr marL="0" indent="0">
              <a:buNone/>
            </a:pPr>
            <a:endParaRPr lang="en-CZ" dirty="0"/>
          </a:p>
          <a:p>
            <a:pPr marL="0" indent="0">
              <a:buNone/>
            </a:pPr>
            <a:endParaRPr lang="en-CZ" dirty="0"/>
          </a:p>
        </p:txBody>
      </p:sp>
    </p:spTree>
    <p:extLst>
      <p:ext uri="{BB962C8B-B14F-4D97-AF65-F5344CB8AC3E}">
        <p14:creationId xmlns:p14="http://schemas.microsoft.com/office/powerpoint/2010/main" val="34789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6721-B278-AE49-B581-29B3A51C0D4F}"/>
              </a:ext>
            </a:extLst>
          </p:cNvPr>
          <p:cNvSpPr>
            <a:spLocks noGrp="1"/>
          </p:cNvSpPr>
          <p:nvPr>
            <p:ph type="title"/>
          </p:nvPr>
        </p:nvSpPr>
        <p:spPr/>
        <p:txBody>
          <a:bodyPr/>
          <a:lstStyle/>
          <a:p>
            <a:r>
              <a:rPr lang="en-CZ" dirty="0"/>
              <a:t>KMM - iOS</a:t>
            </a:r>
          </a:p>
        </p:txBody>
      </p:sp>
      <p:sp>
        <p:nvSpPr>
          <p:cNvPr id="3" name="Content Placeholder 2">
            <a:extLst>
              <a:ext uri="{FF2B5EF4-FFF2-40B4-BE49-F238E27FC236}">
                <a16:creationId xmlns:a16="http://schemas.microsoft.com/office/drawing/2014/main" id="{F4A2314B-A556-1379-FF06-DD5F2EDB0619}"/>
              </a:ext>
            </a:extLst>
          </p:cNvPr>
          <p:cNvSpPr>
            <a:spLocks noGrp="1"/>
          </p:cNvSpPr>
          <p:nvPr>
            <p:ph sz="quarter" idx="11"/>
          </p:nvPr>
        </p:nvSpPr>
        <p:spPr>
          <a:xfrm>
            <a:off x="1787524" y="3243532"/>
            <a:ext cx="20572143" cy="9810316"/>
          </a:xfrm>
        </p:spPr>
        <p:txBody>
          <a:bodyPr>
            <a:normAutofit/>
          </a:bodyPr>
          <a:lstStyle/>
          <a:p>
            <a:pPr marL="0" indent="0">
              <a:buNone/>
            </a:pPr>
            <a:endParaRPr lang="en-CZ" dirty="0">
              <a:solidFill>
                <a:schemeClr val="accent5"/>
              </a:solidFill>
            </a:endParaRPr>
          </a:p>
          <a:p>
            <a:pPr marL="0" indent="0">
              <a:buNone/>
            </a:pPr>
            <a:r>
              <a:rPr lang="en-CZ" dirty="0">
                <a:solidFill>
                  <a:schemeClr val="accent5"/>
                </a:solidFill>
              </a:rPr>
              <a:t>+</a:t>
            </a:r>
            <a:r>
              <a:rPr lang="en-CZ" dirty="0"/>
              <a:t> nativní kód</a:t>
            </a:r>
          </a:p>
          <a:p>
            <a:pPr marL="0" indent="0">
              <a:buNone/>
            </a:pPr>
            <a:r>
              <a:rPr lang="en-CZ" dirty="0">
                <a:solidFill>
                  <a:schemeClr val="accent5"/>
                </a:solidFill>
              </a:rPr>
              <a:t>+ </a:t>
            </a:r>
            <a:r>
              <a:rPr lang="en-CZ" dirty="0"/>
              <a:t>podpora architektur</a:t>
            </a:r>
          </a:p>
          <a:p>
            <a:pPr marL="0" indent="0">
              <a:buNone/>
            </a:pPr>
            <a:r>
              <a:rPr lang="en-CZ" dirty="0">
                <a:solidFill>
                  <a:schemeClr val="accent5"/>
                </a:solidFill>
              </a:rPr>
              <a:t>+ </a:t>
            </a:r>
            <a:r>
              <a:rPr lang="cs-CZ" dirty="0" err="1"/>
              <a:t>Cocoa</a:t>
            </a:r>
            <a:r>
              <a:rPr lang="cs-CZ" dirty="0"/>
              <a:t> </a:t>
            </a:r>
            <a:r>
              <a:rPr lang="cs-CZ" dirty="0" err="1"/>
              <a:t>pods</a:t>
            </a:r>
            <a:r>
              <a:rPr lang="cs-CZ" dirty="0"/>
              <a:t> &amp; SPM</a:t>
            </a:r>
          </a:p>
          <a:p>
            <a:pPr marL="0" indent="0">
              <a:buNone/>
            </a:pPr>
            <a:r>
              <a:rPr lang="en-CZ" dirty="0">
                <a:solidFill>
                  <a:schemeClr val="accent1"/>
                </a:solidFill>
              </a:rPr>
              <a:t>-</a:t>
            </a:r>
            <a:r>
              <a:rPr lang="en-CZ" dirty="0">
                <a:solidFill>
                  <a:schemeClr val="accent5"/>
                </a:solidFill>
              </a:rPr>
              <a:t> </a:t>
            </a:r>
            <a:r>
              <a:rPr lang="cs-CZ" dirty="0"/>
              <a:t>složitější integrace</a:t>
            </a:r>
            <a:endParaRPr lang="en-CZ" dirty="0"/>
          </a:p>
          <a:p>
            <a:pPr marL="0" indent="0">
              <a:buNone/>
            </a:pPr>
            <a:endParaRPr lang="en-CZ" dirty="0"/>
          </a:p>
          <a:p>
            <a:pPr marL="0" indent="0">
              <a:buNone/>
            </a:pPr>
            <a:endParaRPr lang="en-CZ" dirty="0"/>
          </a:p>
        </p:txBody>
      </p:sp>
    </p:spTree>
    <p:extLst>
      <p:ext uri="{BB962C8B-B14F-4D97-AF65-F5344CB8AC3E}">
        <p14:creationId xmlns:p14="http://schemas.microsoft.com/office/powerpoint/2010/main" val="24743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A7DF-C4ED-082B-F731-574C480A719B}"/>
              </a:ext>
            </a:extLst>
          </p:cNvPr>
          <p:cNvSpPr>
            <a:spLocks noGrp="1"/>
          </p:cNvSpPr>
          <p:nvPr>
            <p:ph type="title"/>
          </p:nvPr>
        </p:nvSpPr>
        <p:spPr/>
        <p:txBody>
          <a:bodyPr/>
          <a:lstStyle/>
          <a:p>
            <a:pPr algn="ctr"/>
            <a:r>
              <a:rPr lang="en-CZ" dirty="0"/>
              <a:t>Kdo povyužívá KMM?</a:t>
            </a:r>
          </a:p>
        </p:txBody>
      </p:sp>
      <p:pic>
        <p:nvPicPr>
          <p:cNvPr id="5" name="Content Placeholder 4" descr="Logo&#10;&#10;Description automatically generated">
            <a:extLst>
              <a:ext uri="{FF2B5EF4-FFF2-40B4-BE49-F238E27FC236}">
                <a16:creationId xmlns:a16="http://schemas.microsoft.com/office/drawing/2014/main" id="{BF676D3F-925B-DBD5-0284-0700869E3475}"/>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663219" y="4314092"/>
            <a:ext cx="7124700" cy="2990712"/>
          </a:xfrm>
        </p:spPr>
      </p:pic>
      <p:pic>
        <p:nvPicPr>
          <p:cNvPr id="7" name="Picture 6" descr="A picture containing icon&#10;&#10;Description automatically generated">
            <a:extLst>
              <a:ext uri="{FF2B5EF4-FFF2-40B4-BE49-F238E27FC236}">
                <a16:creationId xmlns:a16="http://schemas.microsoft.com/office/drawing/2014/main" id="{FC989E67-794E-E9F5-FD4F-AFC7071F7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6534" y="5217213"/>
            <a:ext cx="6424247" cy="1184470"/>
          </a:xfrm>
          <a:prstGeom prst="rect">
            <a:avLst/>
          </a:prstGeom>
        </p:spPr>
      </p:pic>
      <p:pic>
        <p:nvPicPr>
          <p:cNvPr id="9" name="Picture 8" descr="Icon&#10;&#10;Description automatically generated">
            <a:extLst>
              <a:ext uri="{FF2B5EF4-FFF2-40B4-BE49-F238E27FC236}">
                <a16:creationId xmlns:a16="http://schemas.microsoft.com/office/drawing/2014/main" id="{66D9A34A-5E06-21FB-A84E-D899484FC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957" y="7984741"/>
            <a:ext cx="6679224" cy="3765469"/>
          </a:xfrm>
          <a:prstGeom prst="rect">
            <a:avLst/>
          </a:prstGeom>
        </p:spPr>
      </p:pic>
      <p:pic>
        <p:nvPicPr>
          <p:cNvPr id="11" name="Picture 10" descr="Logo&#10;&#10;Description automatically generated">
            <a:extLst>
              <a:ext uri="{FF2B5EF4-FFF2-40B4-BE49-F238E27FC236}">
                <a16:creationId xmlns:a16="http://schemas.microsoft.com/office/drawing/2014/main" id="{573C0F75-8211-6B12-F8B1-EF4F649DE6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8043" y="9321375"/>
            <a:ext cx="6350000" cy="1092200"/>
          </a:xfrm>
          <a:prstGeom prst="rect">
            <a:avLst/>
          </a:prstGeom>
        </p:spPr>
      </p:pic>
    </p:spTree>
    <p:extLst>
      <p:ext uri="{BB962C8B-B14F-4D97-AF65-F5344CB8AC3E}">
        <p14:creationId xmlns:p14="http://schemas.microsoft.com/office/powerpoint/2010/main" val="239347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28.png"/></Relationships>
</file>

<file path=ppt/theme/theme1.xml><?xml version="1.0" encoding="utf-8"?>
<a:theme xmlns:a="http://schemas.openxmlformats.org/drawingml/2006/main" name="White">
  <a:themeElements>
    <a:clrScheme name="CN Group colours">
      <a:dk1>
        <a:sysClr val="windowText" lastClr="000000"/>
      </a:dk1>
      <a:lt1>
        <a:srgbClr val="FFFFFF"/>
      </a:lt1>
      <a:dk2>
        <a:srgbClr val="44546A"/>
      </a:dk2>
      <a:lt2>
        <a:srgbClr val="E7E6E6"/>
      </a:lt2>
      <a:accent1>
        <a:srgbClr val="ED1848"/>
      </a:accent1>
      <a:accent2>
        <a:srgbClr val="76CDE5"/>
      </a:accent2>
      <a:accent3>
        <a:srgbClr val="A1CED8"/>
      </a:accent3>
      <a:accent4>
        <a:srgbClr val="88CEB9"/>
      </a:accent4>
      <a:accent5>
        <a:srgbClr val="4BB595"/>
      </a:accent5>
      <a:accent6>
        <a:srgbClr val="002060"/>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3175">
          <a:miter lim="400000"/>
        </a:ln>
      </a:spPr>
      <a:bodyPr lIns="38100" tIns="38100" rIns="38100" bIns="38100" anchor="ctr"/>
      <a:lstStyle>
        <a:defPPr algn="ctr">
          <a:defRPr sz="3000">
            <a:solidFill>
              <a:srgbClr val="FFFFFF"/>
            </a:solidFill>
            <a:latin typeface="Helvetica Light"/>
            <a:ea typeface="Helvetica Light"/>
            <a:cs typeface="Helvetica Light"/>
            <a:sym typeface="Helvetica Light"/>
          </a:defRPr>
        </a:defPPr>
      </a:lst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Regular"/>
        <a:ea typeface="Montserrat-Regular"/>
        <a:cs typeface="Montserrat-Regular"/>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727574"/>
            </a:solidFill>
            <a:effectLst/>
            <a:uFillTx/>
            <a:latin typeface="PT Sans"/>
            <a:ea typeface="PT Sans"/>
            <a:cs typeface="PT Sans"/>
            <a:sym typeface="PT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702B4A117614E4B8ED672E1CF8BA112" ma:contentTypeVersion="1" ma:contentTypeDescription="Upload an image." ma:contentTypeScope="" ma:versionID="6193577477d396bdaf03ccac33dad100">
  <xsd:schema xmlns:xsd="http://www.w3.org/2001/XMLSchema" xmlns:xs="http://www.w3.org/2001/XMLSchema" xmlns:p="http://schemas.microsoft.com/office/2006/metadata/properties" xmlns:ns1="http://schemas.microsoft.com/sharepoint/v3" xmlns:ns2="CD35E49E-E87F-4CD8-BDA2-599313F772CB" xmlns:ns3="http://schemas.microsoft.com/sharepoint/v3/fields" targetNamespace="http://schemas.microsoft.com/office/2006/metadata/properties" ma:root="true" ma:fieldsID="62bb446f511653a360938117c93bba19" ns1:_="" ns2:_="" ns3:_="">
    <xsd:import namespace="http://schemas.microsoft.com/sharepoint/v3"/>
    <xsd:import namespace="CD35E49E-E87F-4CD8-BDA2-599313F772CB"/>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35E49E-E87F-4CD8-BDA2-599313F772CB"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mageCreateDate xmlns="CD35E49E-E87F-4CD8-BDA2-599313F772CB" xsi:nil="true"/>
    <PublishingExpirationDate xmlns="http://schemas.microsoft.com/sharepoint/v3" xsi:nil="true"/>
    <PublishingStartDate xmlns="http://schemas.microsoft.com/sharepoint/v3" xsi:nil="true"/>
    <wic_System_Copyright xmlns="http://schemas.microsoft.com/sharepoint/v3/fields" xsi:nil="true"/>
  </documentManagement>
</p:properties>
</file>

<file path=customXml/itemProps1.xml><?xml version="1.0" encoding="utf-8"?>
<ds:datastoreItem xmlns:ds="http://schemas.openxmlformats.org/officeDocument/2006/customXml" ds:itemID="{1A8D8C71-55EA-46A1-ADCC-F44D7C4376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D35E49E-E87F-4CD8-BDA2-599313F772CB"/>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F46764-BB73-4A06-9F5D-6CCF8D804E83}">
  <ds:schemaRefs>
    <ds:schemaRef ds:uri="http://schemas.microsoft.com/sharepoint/v3/contenttype/forms"/>
  </ds:schemaRefs>
</ds:datastoreItem>
</file>

<file path=customXml/itemProps3.xml><?xml version="1.0" encoding="utf-8"?>
<ds:datastoreItem xmlns:ds="http://schemas.openxmlformats.org/officeDocument/2006/customXml" ds:itemID="{5D1B0366-BB3D-4FB4-945D-97AD1B39696D}">
  <ds:schemaRefs>
    <ds:schemaRef ds:uri="http://www.w3.org/XML/1998/namespace"/>
    <ds:schemaRef ds:uri="http://schemas.openxmlformats.org/package/2006/metadata/core-properties"/>
    <ds:schemaRef ds:uri="http://purl.org/dc/terms/"/>
    <ds:schemaRef ds:uri="http://purl.org/dc/elements/1.1/"/>
    <ds:schemaRef ds:uri="http://schemas.microsoft.com/office/infopath/2007/PartnerControls"/>
    <ds:schemaRef ds:uri="http://schemas.microsoft.com/office/2006/documentManagement/types"/>
    <ds:schemaRef ds:uri="http://schemas.microsoft.com/office/2006/metadata/properties"/>
    <ds:schemaRef ds:uri="CD35E49E-E87F-4CD8-BDA2-599313F772CB"/>
    <ds:schemaRef ds:uri="http://schemas.microsoft.com/sharepoint/v3/fields"/>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17180</TotalTime>
  <Words>866</Words>
  <Application>Microsoft Macintosh PowerPoint</Application>
  <PresentationFormat>Custom</PresentationFormat>
  <Paragraphs>89</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Helvetica Light</vt:lpstr>
      <vt:lpstr>Helvetica Neue</vt:lpstr>
      <vt:lpstr>PT Sans</vt:lpstr>
      <vt:lpstr>Signika</vt:lpstr>
      <vt:lpstr>White</vt:lpstr>
      <vt:lpstr>Kotlin Multiplatform Mobile (KMM)</vt:lpstr>
      <vt:lpstr>Obsah prezentace</vt:lpstr>
      <vt:lpstr>Nativní vývoj mobilních aplikací</vt:lpstr>
      <vt:lpstr>Cross-platform and native wars?</vt:lpstr>
      <vt:lpstr>KMM</vt:lpstr>
      <vt:lpstr>KMM</vt:lpstr>
      <vt:lpstr>KMM - Android</vt:lpstr>
      <vt:lpstr>KMM - iOS</vt:lpstr>
      <vt:lpstr>Kdo povyužívá KMM?</vt:lpstr>
      <vt:lpstr>PowerPoint Presentation</vt:lpstr>
      <vt:lpstr>Jaký problém se KMM snaží řešit?</vt:lpstr>
      <vt:lpstr>Jaký problém se KMM snaží řešit?</vt:lpstr>
      <vt:lpstr>PowerPoint Presentation</vt:lpstr>
      <vt:lpstr>PowerPoint Presentation</vt:lpstr>
      <vt:lpstr>Multiplatform libraries</vt:lpstr>
      <vt:lpstr>KMM shrnutí</vt:lpstr>
      <vt:lpstr>Demo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Postránecká Michaela</dc:creator>
  <cp:keywords/>
  <dc:description/>
  <cp:lastModifiedBy>Holík Radovan</cp:lastModifiedBy>
  <cp:revision>375</cp:revision>
  <dcterms:modified xsi:type="dcterms:W3CDTF">2023-02-28T15:55:19Z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0x0101009148F5A04DDD49CBA7127AADA5FB792B00AADE34325A8B49CDA8BB4DB53328F214006702B4A117614E4B8ED672E1CF8BA112</vt:lpwstr>
  </property>
</Properties>
</file>